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6" r:id="rId1"/>
    <p:sldMasterId id="2147483752" r:id="rId2"/>
  </p:sldMasterIdLst>
  <p:notesMasterIdLst>
    <p:notesMasterId r:id="rId32"/>
  </p:notesMasterIdLst>
  <p:handoutMasterIdLst>
    <p:handoutMasterId r:id="rId33"/>
  </p:handoutMasterIdLst>
  <p:sldIdLst>
    <p:sldId id="5430" r:id="rId3"/>
    <p:sldId id="5466" r:id="rId4"/>
    <p:sldId id="5453" r:id="rId5"/>
    <p:sldId id="5502" r:id="rId6"/>
    <p:sldId id="5454" r:id="rId7"/>
    <p:sldId id="5505" r:id="rId8"/>
    <p:sldId id="5506" r:id="rId9"/>
    <p:sldId id="5507" r:id="rId10"/>
    <p:sldId id="5508" r:id="rId11"/>
    <p:sldId id="5468" r:id="rId12"/>
    <p:sldId id="5469" r:id="rId13"/>
    <p:sldId id="5509" r:id="rId14"/>
    <p:sldId id="5455" r:id="rId15"/>
    <p:sldId id="5510" r:id="rId16"/>
    <p:sldId id="5511" r:id="rId17"/>
    <p:sldId id="5512" r:id="rId18"/>
    <p:sldId id="5471" r:id="rId19"/>
    <p:sldId id="5457" r:id="rId20"/>
    <p:sldId id="5458" r:id="rId21"/>
    <p:sldId id="5472" r:id="rId22"/>
    <p:sldId id="5513" r:id="rId23"/>
    <p:sldId id="5514" r:id="rId24"/>
    <p:sldId id="5515" r:id="rId25"/>
    <p:sldId id="5517" r:id="rId26"/>
    <p:sldId id="5518" r:id="rId27"/>
    <p:sldId id="5519" r:id="rId28"/>
    <p:sldId id="5520" r:id="rId29"/>
    <p:sldId id="5522" r:id="rId30"/>
    <p:sldId id="5434" r:id="rId31"/>
  </p:sldIdLst>
  <p:sldSz cx="12192000" cy="6858000"/>
  <p:notesSz cx="6858000" cy="9144000"/>
  <p:embeddedFontLst>
    <p:embeddedFont>
      <p:font typeface="Ericsson Technical Icons" panose="020B0604020202020204" charset="0"/>
      <p:regular r:id="rId34"/>
    </p:embeddedFont>
    <p:embeddedFont>
      <p:font typeface="Ericsson Hilda Light" panose="020B0604020202020204" charset="0"/>
      <p:regular r:id="rId35"/>
    </p:embeddedFont>
    <p:embeddedFont>
      <p:font typeface="Ericsson Hilda" panose="020B0604020202020204"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24"/>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7273" autoAdjust="0"/>
  </p:normalViewPr>
  <p:slideViewPr>
    <p:cSldViewPr snapToGrid="0" snapToObjects="1" showGuides="1">
      <p:cViewPr varScale="1">
        <p:scale>
          <a:sx n="73" d="100"/>
          <a:sy n="73" d="100"/>
        </p:scale>
        <p:origin x="8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F6FD348-9C7F-4865-875C-863EC6E2CB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BSNL </a:t>
            </a:r>
          </a:p>
        </p:txBody>
      </p:sp>
      <p:sp>
        <p:nvSpPr>
          <p:cNvPr id="3" name="Date Placeholder 2">
            <a:extLst>
              <a:ext uri="{FF2B5EF4-FFF2-40B4-BE49-F238E27FC236}">
                <a16:creationId xmlns="" xmlns:a16="http://schemas.microsoft.com/office/drawing/2014/main" id="{B3294207-A46E-4F9A-91C9-BB4398CEA9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 </a:t>
            </a:r>
          </a:p>
        </p:txBody>
      </p:sp>
      <p:sp>
        <p:nvSpPr>
          <p:cNvPr id="4" name="Footer Placeholder 3">
            <a:extLst>
              <a:ext uri="{FF2B5EF4-FFF2-40B4-BE49-F238E27FC236}">
                <a16:creationId xmlns="" xmlns:a16="http://schemas.microsoft.com/office/drawing/2014/main" id="{95105526-C577-427D-800D-7921EA1602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 </a:t>
            </a:r>
          </a:p>
        </p:txBody>
      </p:sp>
      <p:sp>
        <p:nvSpPr>
          <p:cNvPr id="5" name="Slide Number Placeholder 4">
            <a:extLst>
              <a:ext uri="{FF2B5EF4-FFF2-40B4-BE49-F238E27FC236}">
                <a16:creationId xmlns="" xmlns:a16="http://schemas.microsoft.com/office/drawing/2014/main" id="{1FCA4CFA-39AC-4AB6-B521-EBDB0AF74A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AEDCC-D3AE-4D3E-A1AA-6BA600F277AC}" type="slidenum">
              <a:rPr lang="en-US" smtClean="0"/>
              <a:t>‹#›</a:t>
            </a:fld>
            <a:endParaRPr lang="en-US"/>
          </a:p>
        </p:txBody>
      </p:sp>
    </p:spTree>
    <p:extLst>
      <p:ext uri="{BB962C8B-B14F-4D97-AF65-F5344CB8AC3E}">
        <p14:creationId xmlns:p14="http://schemas.microsoft.com/office/powerpoint/2010/main" val="17542621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Ericsson Hilda Light" panose="00000400000000000000" pitchFamily="2" charset="0"/>
              </a:defRPr>
            </a:lvl1pPr>
          </a:lstStyle>
          <a:p>
            <a:r>
              <a:rPr lang="en-US"/>
              <a:t>BSNL </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Ericsson Hilda Light" panose="00000400000000000000" pitchFamily="2" charset="0"/>
              </a:defRPr>
            </a:lvl1pPr>
          </a:lstStyle>
          <a:p>
            <a:r>
              <a:rPr lang="en-US"/>
              <a:t> </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Ericsson Hilda Light" panose="00000400000000000000" pitchFamily="2" charset="0"/>
              </a:defRPr>
            </a:lvl1pPr>
          </a:lstStyle>
          <a:p>
            <a:r>
              <a:rPr lang="en-US"/>
              <a:t> </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Ericsson Hilda Light" panose="00000400000000000000" pitchFamily="2" charset="0"/>
              </a:defRPr>
            </a:lvl1pPr>
          </a:lstStyle>
          <a:p>
            <a:fld id="{F949BC75-2359-4F98-918A-7033C92AD487}" type="slidenum">
              <a:rPr lang="en-US" smtClean="0"/>
              <a:pPr/>
              <a:t>‹#›</a:t>
            </a:fld>
            <a:endParaRPr lang="en-US" dirty="0"/>
          </a:p>
        </p:txBody>
      </p:sp>
    </p:spTree>
    <p:extLst>
      <p:ext uri="{BB962C8B-B14F-4D97-AF65-F5344CB8AC3E}">
        <p14:creationId xmlns:p14="http://schemas.microsoft.com/office/powerpoint/2010/main" val="113333382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Ericsson Hilda Light" panose="00000400000000000000" pitchFamily="2" charset="0"/>
        <a:ea typeface="+mn-ea"/>
        <a:cs typeface="+mn-cs"/>
      </a:defRPr>
    </a:lvl1pPr>
    <a:lvl2pPr marL="457200" algn="l" defTabSz="914400" rtl="0" eaLnBrk="1" latinLnBrk="0" hangingPunct="1">
      <a:defRPr sz="1200" kern="1200">
        <a:solidFill>
          <a:schemeClr val="tx1"/>
        </a:solidFill>
        <a:latin typeface="Ericsson Hilda Light" panose="00000400000000000000" pitchFamily="2" charset="0"/>
        <a:ea typeface="+mn-ea"/>
        <a:cs typeface="+mn-cs"/>
      </a:defRPr>
    </a:lvl2pPr>
    <a:lvl3pPr marL="914400" algn="l" defTabSz="914400" rtl="0" eaLnBrk="1" latinLnBrk="0" hangingPunct="1">
      <a:defRPr sz="1200" kern="1200">
        <a:solidFill>
          <a:schemeClr val="tx1"/>
        </a:solidFill>
        <a:latin typeface="Ericsson Hilda Light" panose="00000400000000000000" pitchFamily="2" charset="0"/>
        <a:ea typeface="+mn-ea"/>
        <a:cs typeface="+mn-cs"/>
      </a:defRPr>
    </a:lvl3pPr>
    <a:lvl4pPr marL="1371600" algn="l" defTabSz="914400" rtl="0" eaLnBrk="1" latinLnBrk="0" hangingPunct="1">
      <a:defRPr sz="1200" kern="1200">
        <a:solidFill>
          <a:schemeClr val="tx1"/>
        </a:solidFill>
        <a:latin typeface="Ericsson Hilda Light" panose="00000400000000000000" pitchFamily="2" charset="0"/>
        <a:ea typeface="+mn-ea"/>
        <a:cs typeface="+mn-cs"/>
      </a:defRPr>
    </a:lvl4pPr>
    <a:lvl5pPr marL="1828800" algn="l" defTabSz="914400" rtl="0" eaLnBrk="1" latinLnBrk="0" hangingPunct="1">
      <a:defRPr sz="1200" kern="1200">
        <a:solidFill>
          <a:schemeClr val="tx1"/>
        </a:solidFill>
        <a:latin typeface="Ericsson Hilda Light" panose="000004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72CAD5D2-70BD-4235-A132-4CB020354131}" type="slidenum">
              <a:rPr lang="en-US" smtClean="0"/>
              <a:t>1</a:t>
            </a:fld>
            <a:endParaRPr lang="en-US" dirty="0"/>
          </a:p>
        </p:txBody>
      </p:sp>
    </p:spTree>
    <p:extLst>
      <p:ext uri="{BB962C8B-B14F-4D97-AF65-F5344CB8AC3E}">
        <p14:creationId xmlns:p14="http://schemas.microsoft.com/office/powerpoint/2010/main" val="261907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682583B5-D744-4817-8767-61F94F44B49A}" type="slidenum">
              <a:rPr lang="en-US" smtClean="0"/>
              <a:t>10</a:t>
            </a:fld>
            <a:endParaRPr lang="en-US" dirty="0"/>
          </a:p>
        </p:txBody>
      </p:sp>
    </p:spTree>
    <p:extLst>
      <p:ext uri="{BB962C8B-B14F-4D97-AF65-F5344CB8AC3E}">
        <p14:creationId xmlns:p14="http://schemas.microsoft.com/office/powerpoint/2010/main" val="124743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attention</a:t>
            </a:r>
            <a:endParaRPr lang="en-US" dirty="0"/>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682583B5-D744-4817-8767-61F94F44B49A}" type="slidenum">
              <a:rPr lang="en-US" smtClean="0"/>
              <a:t>11</a:t>
            </a:fld>
            <a:endParaRPr lang="en-US" dirty="0"/>
          </a:p>
        </p:txBody>
      </p:sp>
    </p:spTree>
    <p:extLst>
      <p:ext uri="{BB962C8B-B14F-4D97-AF65-F5344CB8AC3E}">
        <p14:creationId xmlns:p14="http://schemas.microsoft.com/office/powerpoint/2010/main" val="315837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682583B5-D744-4817-8767-61F94F44B49A}" type="slidenum">
              <a:rPr lang="en-US" smtClean="0"/>
              <a:t>12</a:t>
            </a:fld>
            <a:endParaRPr lang="en-US" dirty="0"/>
          </a:p>
        </p:txBody>
      </p:sp>
    </p:spTree>
    <p:extLst>
      <p:ext uri="{BB962C8B-B14F-4D97-AF65-F5344CB8AC3E}">
        <p14:creationId xmlns:p14="http://schemas.microsoft.com/office/powerpoint/2010/main" val="155599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DF80417B-6DBF-422A-B793-B2B84C475EFD}" type="slidenum">
              <a:rPr lang="en-US" smtClean="0"/>
              <a:t>13</a:t>
            </a:fld>
            <a:endParaRPr lang="en-US" dirty="0"/>
          </a:p>
        </p:txBody>
      </p:sp>
    </p:spTree>
    <p:extLst>
      <p:ext uri="{BB962C8B-B14F-4D97-AF65-F5344CB8AC3E}">
        <p14:creationId xmlns:p14="http://schemas.microsoft.com/office/powerpoint/2010/main" val="29442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DF80417B-6DBF-422A-B793-B2B84C475EFD}" type="slidenum">
              <a:rPr lang="en-US" smtClean="0"/>
              <a:t>14</a:t>
            </a:fld>
            <a:endParaRPr lang="en-US" dirty="0"/>
          </a:p>
        </p:txBody>
      </p:sp>
    </p:spTree>
    <p:extLst>
      <p:ext uri="{BB962C8B-B14F-4D97-AF65-F5344CB8AC3E}">
        <p14:creationId xmlns:p14="http://schemas.microsoft.com/office/powerpoint/2010/main" val="2312307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DF80417B-6DBF-422A-B793-B2B84C475EFD}" type="slidenum">
              <a:rPr lang="en-US" smtClean="0"/>
              <a:t>15</a:t>
            </a:fld>
            <a:endParaRPr lang="en-US" dirty="0"/>
          </a:p>
        </p:txBody>
      </p:sp>
    </p:spTree>
    <p:extLst>
      <p:ext uri="{BB962C8B-B14F-4D97-AF65-F5344CB8AC3E}">
        <p14:creationId xmlns:p14="http://schemas.microsoft.com/office/powerpoint/2010/main" val="954950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DF80417B-6DBF-422A-B793-B2B84C475EFD}" type="slidenum">
              <a:rPr lang="en-US" smtClean="0"/>
              <a:t>16</a:t>
            </a:fld>
            <a:endParaRPr lang="en-US" dirty="0"/>
          </a:p>
        </p:txBody>
      </p:sp>
    </p:spTree>
    <p:extLst>
      <p:ext uri="{BB962C8B-B14F-4D97-AF65-F5344CB8AC3E}">
        <p14:creationId xmlns:p14="http://schemas.microsoft.com/office/powerpoint/2010/main" val="116466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More attention</a:t>
            </a:r>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DF80417B-6DBF-422A-B793-B2B84C475EFD}" type="slidenum">
              <a:rPr lang="en-US" smtClean="0"/>
              <a:t>17</a:t>
            </a:fld>
            <a:endParaRPr lang="en-US" dirty="0"/>
          </a:p>
        </p:txBody>
      </p:sp>
    </p:spTree>
    <p:extLst>
      <p:ext uri="{BB962C8B-B14F-4D97-AF65-F5344CB8AC3E}">
        <p14:creationId xmlns:p14="http://schemas.microsoft.com/office/powerpoint/2010/main" val="1292667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BDA158AE-86F7-4557-A042-627119B4B0AA}" type="slidenum">
              <a:rPr lang="en-US" smtClean="0"/>
              <a:t>18</a:t>
            </a:fld>
            <a:endParaRPr lang="en-US" dirty="0"/>
          </a:p>
        </p:txBody>
      </p:sp>
    </p:spTree>
    <p:extLst>
      <p:ext uri="{BB962C8B-B14F-4D97-AF65-F5344CB8AC3E}">
        <p14:creationId xmlns:p14="http://schemas.microsoft.com/office/powerpoint/2010/main" val="843646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1EB9BE63-D48D-4C5D-866D-779F76C6113C}" type="slidenum">
              <a:rPr lang="en-US" smtClean="0"/>
              <a:t>19</a:t>
            </a:fld>
            <a:endParaRPr lang="en-US" dirty="0"/>
          </a:p>
        </p:txBody>
      </p:sp>
    </p:spTree>
    <p:extLst>
      <p:ext uri="{BB962C8B-B14F-4D97-AF65-F5344CB8AC3E}">
        <p14:creationId xmlns:p14="http://schemas.microsoft.com/office/powerpoint/2010/main" val="16973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0BB07436-BB51-4028-B53A-C3B86AFF60E6}" type="slidenum">
              <a:rPr lang="en-US" smtClean="0"/>
              <a:t>2</a:t>
            </a:fld>
            <a:endParaRPr lang="en-US" dirty="0"/>
          </a:p>
        </p:txBody>
      </p:sp>
    </p:spTree>
    <p:extLst>
      <p:ext uri="{BB962C8B-B14F-4D97-AF65-F5344CB8AC3E}">
        <p14:creationId xmlns:p14="http://schemas.microsoft.com/office/powerpoint/2010/main" val="55560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1EB9BE63-D48D-4C5D-866D-779F76C6113C}" type="slidenum">
              <a:rPr lang="en-US" smtClean="0"/>
              <a:t>20</a:t>
            </a:fld>
            <a:endParaRPr lang="en-US" dirty="0"/>
          </a:p>
        </p:txBody>
      </p:sp>
    </p:spTree>
    <p:extLst>
      <p:ext uri="{BB962C8B-B14F-4D97-AF65-F5344CB8AC3E}">
        <p14:creationId xmlns:p14="http://schemas.microsoft.com/office/powerpoint/2010/main" val="144045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1EB9BE63-D48D-4C5D-866D-779F76C6113C}" type="slidenum">
              <a:rPr lang="en-US" smtClean="0"/>
              <a:t>21</a:t>
            </a:fld>
            <a:endParaRPr lang="en-US" dirty="0"/>
          </a:p>
        </p:txBody>
      </p:sp>
    </p:spTree>
    <p:extLst>
      <p:ext uri="{BB962C8B-B14F-4D97-AF65-F5344CB8AC3E}">
        <p14:creationId xmlns:p14="http://schemas.microsoft.com/office/powerpoint/2010/main" val="3177668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1EB9BE63-D48D-4C5D-866D-779F76C6113C}" type="slidenum">
              <a:rPr lang="en-US" smtClean="0"/>
              <a:t>22</a:t>
            </a:fld>
            <a:endParaRPr lang="en-US" dirty="0"/>
          </a:p>
        </p:txBody>
      </p:sp>
    </p:spTree>
    <p:extLst>
      <p:ext uri="{BB962C8B-B14F-4D97-AF65-F5344CB8AC3E}">
        <p14:creationId xmlns:p14="http://schemas.microsoft.com/office/powerpoint/2010/main" val="1611550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1EB9BE63-D48D-4C5D-866D-779F76C6113C}" type="slidenum">
              <a:rPr lang="en-US" smtClean="0"/>
              <a:t>23</a:t>
            </a:fld>
            <a:endParaRPr lang="en-US" dirty="0"/>
          </a:p>
        </p:txBody>
      </p:sp>
    </p:spTree>
    <p:extLst>
      <p:ext uri="{BB962C8B-B14F-4D97-AF65-F5344CB8AC3E}">
        <p14:creationId xmlns:p14="http://schemas.microsoft.com/office/powerpoint/2010/main" val="3601787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1EB9BE63-D48D-4C5D-866D-779F76C6113C}" type="slidenum">
              <a:rPr lang="en-US" smtClean="0"/>
              <a:t>24</a:t>
            </a:fld>
            <a:endParaRPr lang="en-US" dirty="0"/>
          </a:p>
        </p:txBody>
      </p:sp>
    </p:spTree>
    <p:extLst>
      <p:ext uri="{BB962C8B-B14F-4D97-AF65-F5344CB8AC3E}">
        <p14:creationId xmlns:p14="http://schemas.microsoft.com/office/powerpoint/2010/main" val="1931255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682583B5-D744-4817-8767-61F94F44B49A}" type="slidenum">
              <a:rPr lang="en-US" smtClean="0"/>
              <a:t>25</a:t>
            </a:fld>
            <a:endParaRPr lang="en-US" dirty="0"/>
          </a:p>
        </p:txBody>
      </p:sp>
    </p:spTree>
    <p:extLst>
      <p:ext uri="{BB962C8B-B14F-4D97-AF65-F5344CB8AC3E}">
        <p14:creationId xmlns:p14="http://schemas.microsoft.com/office/powerpoint/2010/main" val="1968624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682583B5-D744-4817-8767-61F94F44B49A}" type="slidenum">
              <a:rPr lang="en-US" smtClean="0"/>
              <a:t>26</a:t>
            </a:fld>
            <a:endParaRPr lang="en-US" dirty="0"/>
          </a:p>
        </p:txBody>
      </p:sp>
    </p:spTree>
    <p:extLst>
      <p:ext uri="{BB962C8B-B14F-4D97-AF65-F5344CB8AC3E}">
        <p14:creationId xmlns:p14="http://schemas.microsoft.com/office/powerpoint/2010/main" val="3477712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F2699E82-3B7B-43EA-BFB6-4C12E53DFE18}" type="slidenum">
              <a:rPr lang="en-US" smtClean="0"/>
              <a:t>28</a:t>
            </a:fld>
            <a:endParaRPr lang="en-US" dirty="0"/>
          </a:p>
        </p:txBody>
      </p:sp>
    </p:spTree>
    <p:extLst>
      <p:ext uri="{BB962C8B-B14F-4D97-AF65-F5344CB8AC3E}">
        <p14:creationId xmlns:p14="http://schemas.microsoft.com/office/powerpoint/2010/main" val="1838665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5BC18470-541B-4F1F-A6F4-0BBAE65BB633}" type="slidenum">
              <a:rPr lang="en-US" smtClean="0"/>
              <a:t>29</a:t>
            </a:fld>
            <a:endParaRPr lang="en-US" dirty="0"/>
          </a:p>
        </p:txBody>
      </p:sp>
    </p:spTree>
    <p:extLst>
      <p:ext uri="{BB962C8B-B14F-4D97-AF65-F5344CB8AC3E}">
        <p14:creationId xmlns:p14="http://schemas.microsoft.com/office/powerpoint/2010/main" val="15745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F2699E82-3B7B-43EA-BFB6-4C12E53DFE18}" type="slidenum">
              <a:rPr lang="en-US" smtClean="0"/>
              <a:t>3</a:t>
            </a:fld>
            <a:endParaRPr lang="en-US" dirty="0"/>
          </a:p>
        </p:txBody>
      </p:sp>
    </p:spTree>
    <p:extLst>
      <p:ext uri="{BB962C8B-B14F-4D97-AF65-F5344CB8AC3E}">
        <p14:creationId xmlns:p14="http://schemas.microsoft.com/office/powerpoint/2010/main" val="187758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682583B5-D744-4817-8767-61F94F44B49A}" type="slidenum">
              <a:rPr lang="en-US" smtClean="0"/>
              <a:t>4</a:t>
            </a:fld>
            <a:endParaRPr lang="en-US" dirty="0"/>
          </a:p>
        </p:txBody>
      </p:sp>
    </p:spTree>
    <p:extLst>
      <p:ext uri="{BB962C8B-B14F-4D97-AF65-F5344CB8AC3E}">
        <p14:creationId xmlns:p14="http://schemas.microsoft.com/office/powerpoint/2010/main" val="280633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682583B5-D744-4817-8767-61F94F44B49A}" type="slidenum">
              <a:rPr lang="en-US" smtClean="0"/>
              <a:t>5</a:t>
            </a:fld>
            <a:endParaRPr lang="en-US" dirty="0"/>
          </a:p>
        </p:txBody>
      </p:sp>
    </p:spTree>
    <p:extLst>
      <p:ext uri="{BB962C8B-B14F-4D97-AF65-F5344CB8AC3E}">
        <p14:creationId xmlns:p14="http://schemas.microsoft.com/office/powerpoint/2010/main" val="296178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682583B5-D744-4817-8767-61F94F44B49A}" type="slidenum">
              <a:rPr lang="en-US" smtClean="0"/>
              <a:t>6</a:t>
            </a:fld>
            <a:endParaRPr lang="en-US" dirty="0"/>
          </a:p>
        </p:txBody>
      </p:sp>
    </p:spTree>
    <p:extLst>
      <p:ext uri="{BB962C8B-B14F-4D97-AF65-F5344CB8AC3E}">
        <p14:creationId xmlns:p14="http://schemas.microsoft.com/office/powerpoint/2010/main" val="179917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682583B5-D744-4817-8767-61F94F44B49A}" type="slidenum">
              <a:rPr lang="en-US" smtClean="0"/>
              <a:t>7</a:t>
            </a:fld>
            <a:endParaRPr lang="en-US" dirty="0"/>
          </a:p>
        </p:txBody>
      </p:sp>
    </p:spTree>
    <p:extLst>
      <p:ext uri="{BB962C8B-B14F-4D97-AF65-F5344CB8AC3E}">
        <p14:creationId xmlns:p14="http://schemas.microsoft.com/office/powerpoint/2010/main" val="380893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attention</a:t>
            </a:r>
            <a:endParaRPr lang="en-US" dirty="0"/>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682583B5-D744-4817-8767-61F94F44B49A}" type="slidenum">
              <a:rPr lang="en-US" smtClean="0"/>
              <a:t>8</a:t>
            </a:fld>
            <a:endParaRPr lang="en-US" dirty="0"/>
          </a:p>
        </p:txBody>
      </p:sp>
    </p:spTree>
    <p:extLst>
      <p:ext uri="{BB962C8B-B14F-4D97-AF65-F5344CB8AC3E}">
        <p14:creationId xmlns:p14="http://schemas.microsoft.com/office/powerpoint/2010/main" val="208556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BSNL </a:t>
            </a:r>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r>
              <a:rPr lang="en-US"/>
              <a:t> </a:t>
            </a:r>
            <a:endParaRPr lang="en-US" dirty="0"/>
          </a:p>
        </p:txBody>
      </p:sp>
      <p:sp>
        <p:nvSpPr>
          <p:cNvPr id="7" name="Slide Number Placeholder 6"/>
          <p:cNvSpPr>
            <a:spLocks noGrp="1"/>
          </p:cNvSpPr>
          <p:nvPr>
            <p:ph type="sldNum" sz="quarter" idx="5"/>
          </p:nvPr>
        </p:nvSpPr>
        <p:spPr/>
        <p:txBody>
          <a:bodyPr/>
          <a:lstStyle/>
          <a:p>
            <a:fld id="{682583B5-D744-4817-8767-61F94F44B49A}" type="slidenum">
              <a:rPr lang="en-US" smtClean="0"/>
              <a:t>9</a:t>
            </a:fld>
            <a:endParaRPr lang="en-US" dirty="0"/>
          </a:p>
        </p:txBody>
      </p:sp>
    </p:spTree>
    <p:extLst>
      <p:ext uri="{BB962C8B-B14F-4D97-AF65-F5344CB8AC3E}">
        <p14:creationId xmlns:p14="http://schemas.microsoft.com/office/powerpoint/2010/main" val="139390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0"/>
            <a:ext cx="8353426" cy="3457576"/>
          </a:xfrm>
        </p:spPr>
        <p:txBody>
          <a:bodyPr/>
          <a:lstStyle>
            <a:lvl1pPr>
              <a:lnSpc>
                <a:spcPct val="85000"/>
              </a:lnSpc>
              <a:defRPr sz="6000" b="0" kern="1400" spc="-160" baseline="0">
                <a:latin typeface="+mj-lt"/>
              </a:defRPr>
            </a:lvl1pPr>
          </a:lstStyle>
          <a:p>
            <a:r>
              <a:rPr lang="en-US" dirty="0"/>
              <a:t>Presentation title,</a:t>
            </a:r>
            <a:br>
              <a:rPr lang="en-US" dirty="0"/>
            </a:br>
            <a:r>
              <a:rPr lang="en-US" dirty="0"/>
              <a:t>Ericsson Hilda Light 60pt,</a:t>
            </a:r>
            <a:br>
              <a:rPr lang="en-US" dirty="0"/>
            </a:br>
            <a:r>
              <a:rPr lang="en-US" dirty="0"/>
              <a:t>Ericsson Black,</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Presentation description/subtitle</a:t>
            </a:r>
            <a:br>
              <a:rPr lang="en-US" dirty="0"/>
            </a:br>
            <a:r>
              <a:rPr lang="en-US" dirty="0"/>
              <a:t>Ericsson Hilda 20pt</a:t>
            </a:r>
          </a:p>
        </p:txBody>
      </p:sp>
      <p:sp>
        <p:nvSpPr>
          <p:cNvPr id="3" name="Content Placeholder 2"/>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latin typeface="+mn-lt"/>
              </a:defRPr>
            </a:lvl1pPr>
          </a:lstStyle>
          <a:p>
            <a:r>
              <a:rPr lang="en-US" dirty="0"/>
              <a:t>Speaker name</a:t>
            </a:r>
          </a:p>
        </p:txBody>
      </p:sp>
      <p:sp>
        <p:nvSpPr>
          <p:cNvPr id="12" name="Content Placeholder 11"/>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latin typeface="+mn-lt"/>
              </a:defRPr>
            </a:lvl1pPr>
          </a:lstStyle>
          <a:p>
            <a:r>
              <a:rPr lang="en-US" dirty="0"/>
              <a:t>Organization</a:t>
            </a:r>
          </a:p>
        </p:txBody>
      </p:sp>
      <p:sp>
        <p:nvSpPr>
          <p:cNvPr id="15" name="Content Placeholder 11"/>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latin typeface="+mn-lt"/>
              </a:defRPr>
            </a:lvl1pPr>
          </a:lstStyle>
          <a:p>
            <a:pPr lvl="0"/>
            <a:r>
              <a:rPr lang="en-US" dirty="0"/>
              <a:t>YYYY-MM-DD</a:t>
            </a:r>
          </a:p>
        </p:txBody>
      </p:sp>
    </p:spTree>
    <p:extLst>
      <p:ext uri="{BB962C8B-B14F-4D97-AF65-F5344CB8AC3E}">
        <p14:creationId xmlns:p14="http://schemas.microsoft.com/office/powerpoint/2010/main" val="1500217236"/>
      </p:ext>
    </p:extLst>
  </p:cSld>
  <p:clrMapOvr>
    <a:masterClrMapping/>
  </p:clrMapOvr>
  <p:hf sldNum="0" hdr="0" ftr="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Page 4">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5"/>
          </a:solidFill>
          <a:ln>
            <a:noFill/>
          </a:ln>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 xmlns:a16="http://schemas.microsoft.com/office/drawing/2014/main" id="{F1368AB3-821C-4A71-B119-C0A8AA44A93F}"/>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 xmlns:a16="http://schemas.microsoft.com/office/drawing/2014/main" id="{8561E9FC-533B-4891-A7E3-A3DDB1BD26FB}"/>
              </a:ext>
            </a:extLst>
          </p:cNvPr>
          <p:cNvSpPr>
            <a:spLocks noGrp="1" noChangeArrowheads="1"/>
          </p:cNvSpPr>
          <p:nvPr>
            <p:ph type="subTitle" idx="1" hasCustomPrompt="1"/>
          </p:nvPr>
        </p:nvSpPr>
        <p:spPr>
          <a:xfrm>
            <a:off x="480218"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54A0CF15-A701-44C3-81FC-A544265685B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524328141"/>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Page 5">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4"/>
          </a:solidFill>
          <a:ln>
            <a:noFill/>
          </a:ln>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3" name="SubTitle_TM">
            <a:extLst>
              <a:ext uri="{FF2B5EF4-FFF2-40B4-BE49-F238E27FC236}">
                <a16:creationId xmlns=""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34B7B746-B315-4EB5-B3A2-CA259B065B9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547322288"/>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age 6">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6"/>
          </a:solidFill>
          <a:ln>
            <a:noFill/>
          </a:ln>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3" name="SubTitle_TM">
            <a:extLst>
              <a:ext uri="{FF2B5EF4-FFF2-40B4-BE49-F238E27FC236}">
                <a16:creationId xmlns=""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6096BBFC-712A-429D-9C0A-7743993E7FC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506574959"/>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age 7">
    <p:spTree>
      <p:nvGrpSpPr>
        <p:cNvPr id="1" name=""/>
        <p:cNvGrpSpPr/>
        <p:nvPr/>
      </p:nvGrpSpPr>
      <p:grpSpPr>
        <a:xfrm>
          <a:off x="0" y="0"/>
          <a:ext cx="0" cy="0"/>
          <a:chOff x="0" y="0"/>
          <a:chExt cx="0" cy="0"/>
        </a:xfrm>
      </p:grpSpPr>
      <p:sp>
        <p:nvSpPr>
          <p:cNvPr id="9" name="Title_TM">
            <a:extLst>
              <a:ext uri="{FF2B5EF4-FFF2-40B4-BE49-F238E27FC236}">
                <a16:creationId xmlns=""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tx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Black, </a:t>
            </a:r>
            <a:br>
              <a:rPr lang="en-US" dirty="0"/>
            </a:br>
            <a:r>
              <a:rPr lang="en-US" dirty="0"/>
              <a:t>max 5-lines</a:t>
            </a:r>
          </a:p>
        </p:txBody>
      </p:sp>
      <p:sp>
        <p:nvSpPr>
          <p:cNvPr id="10" name="SubTitle_TM">
            <a:extLst>
              <a:ext uri="{FF2B5EF4-FFF2-40B4-BE49-F238E27FC236}">
                <a16:creationId xmlns="" xmlns:a16="http://schemas.microsoft.com/office/drawing/2014/main" id="{ED5DEA0B-CF0D-4EE6-B6A8-90BAF3DE8AF1}"/>
              </a:ext>
            </a:extLst>
          </p:cNvPr>
          <p:cNvSpPr>
            <a:spLocks noGrp="1" noChangeArrowheads="1"/>
          </p:cNvSpPr>
          <p:nvPr>
            <p:ph type="subTitle" idx="1" hasCustomPrompt="1"/>
          </p:nvPr>
        </p:nvSpPr>
        <p:spPr>
          <a:xfrm>
            <a:off x="479425" y="4149725"/>
            <a:ext cx="5472114"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Statement/quote source, </a:t>
            </a:r>
          </a:p>
          <a:p>
            <a:r>
              <a:rPr lang="en-US" dirty="0"/>
              <a:t>Ericsson Black, Ericsson Hilda 20pt</a:t>
            </a:r>
          </a:p>
        </p:txBody>
      </p:sp>
    </p:spTree>
    <p:extLst>
      <p:ext uri="{BB962C8B-B14F-4D97-AF65-F5344CB8AC3E}">
        <p14:creationId xmlns:p14="http://schemas.microsoft.com/office/powerpoint/2010/main" val="1242341942"/>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Section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1"/>
            <a:ext cx="8353425" cy="3457574"/>
          </a:xfrm>
          <a:noFill/>
          <a:ln w="9525">
            <a:noFill/>
            <a:miter lim="800000"/>
            <a:headEnd/>
            <a:tailEnd/>
          </a:ln>
        </p:spPr>
        <p:txBody>
          <a:bodyPr/>
          <a:lstStyle>
            <a:lvl1pPr>
              <a:defRPr lang="en-US" sz="6000" b="0" baseline="0" dirty="0">
                <a:solidFill>
                  <a:schemeClr val="tx1"/>
                </a:solidFill>
              </a:defRPr>
            </a:lvl1pPr>
          </a:lstStyle>
          <a:p>
            <a:pPr lvl="0"/>
            <a:r>
              <a:rPr lang="en-US" dirty="0"/>
              <a:t>Chapter/section, </a:t>
            </a:r>
            <a:br>
              <a:rPr lang="en-US" dirty="0"/>
            </a:br>
            <a:r>
              <a:rPr lang="en-US" dirty="0"/>
              <a:t>Ericsson Hilda Light 60pt, Ericsson Black, </a:t>
            </a:r>
            <a:br>
              <a:rPr lang="en-US" dirty="0"/>
            </a:br>
            <a:r>
              <a:rPr lang="en-US" dirty="0"/>
              <a:t>max 4-lines</a:t>
            </a:r>
          </a:p>
        </p:txBody>
      </p:sp>
    </p:spTree>
    <p:extLst>
      <p:ext uri="{BB962C8B-B14F-4D97-AF65-F5344CB8AC3E}">
        <p14:creationId xmlns:p14="http://schemas.microsoft.com/office/powerpoint/2010/main" val="2830531117"/>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76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0" bIns="0"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01130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0613FB31-E723-434D-8FBC-0054A541634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397118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2"/>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82EAEE37-7D1D-49D7-BEC8-7A88843E383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422692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A44C7C5B-04BF-4F0E-888E-CE87D0EF1DA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61086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w. Bright Photo">
    <p:spTree>
      <p:nvGrpSpPr>
        <p:cNvPr id="1" name=""/>
        <p:cNvGrpSpPr/>
        <p:nvPr/>
      </p:nvGrpSpPr>
      <p:grpSpPr>
        <a:xfrm>
          <a:off x="0" y="0"/>
          <a:ext cx="0" cy="0"/>
          <a:chOff x="0" y="0"/>
          <a:chExt cx="0" cy="0"/>
        </a:xfrm>
      </p:grpSpPr>
      <p:sp>
        <p:nvSpPr>
          <p:cNvPr id="8" name="Picture Placeholder 2">
            <a:extLst>
              <a:ext uri="{FF2B5EF4-FFF2-40B4-BE49-F238E27FC236}">
                <a16:creationId xmlns="" xmlns:a16="http://schemas.microsoft.com/office/drawing/2014/main" id="{9A763E3F-D546-48DC-86FC-898851FBC7BD}"/>
              </a:ext>
            </a:extLst>
          </p:cNvPr>
          <p:cNvSpPr>
            <a:spLocks noGrp="1"/>
          </p:cNvSpPr>
          <p:nvPr>
            <p:ph type="pic" sz="quarter" idx="13" hasCustomPrompt="1"/>
          </p:nvPr>
        </p:nvSpPr>
        <p:spPr>
          <a:xfrm>
            <a:off x="1" y="0"/>
            <a:ext cx="12192000" cy="6858000"/>
          </a:xfrm>
          <a:prstGeom prst="rect">
            <a:avLst/>
          </a:prstGeom>
          <a:solidFill>
            <a:schemeClr val="tx1">
              <a:lumMod val="10000"/>
              <a:lumOff val="90000"/>
            </a:schemeClr>
          </a:solidFill>
        </p:spPr>
        <p:txBody>
          <a:bodyPr anchor="ctr"/>
          <a:lstStyle>
            <a:lvl1pPr marL="0" indent="0" algn="ctr">
              <a:buNone/>
              <a:defRPr/>
            </a:lvl1pPr>
          </a:lstStyle>
          <a:p>
            <a:r>
              <a:rPr lang="en-US" dirty="0"/>
              <a:t>                                                                         Click icon to add a bright image</a:t>
            </a:r>
          </a:p>
        </p:txBody>
      </p:sp>
      <p:sp>
        <p:nvSpPr>
          <p:cNvPr id="22531" name="Title_TM"/>
          <p:cNvSpPr>
            <a:spLocks noGrp="1" noChangeArrowheads="1"/>
          </p:cNvSpPr>
          <p:nvPr>
            <p:ph type="ctrTitle" hasCustomPrompt="1"/>
          </p:nvPr>
        </p:nvSpPr>
        <p:spPr>
          <a:xfrm>
            <a:off x="479425" y="476250"/>
            <a:ext cx="8353426" cy="2330958"/>
          </a:xfrm>
        </p:spPr>
        <p:txBody>
          <a:bodyPr/>
          <a:lstStyle>
            <a:lvl1pPr>
              <a:lnSpc>
                <a:spcPct val="85000"/>
              </a:lnSpc>
              <a:defRPr sz="6000" b="0" kern="1400" spc="-160" baseline="0">
                <a:latin typeface="+mj-lt"/>
              </a:defRPr>
            </a:lvl1pPr>
          </a:lstStyle>
          <a:p>
            <a:r>
              <a:rPr lang="en-US" dirty="0"/>
              <a:t>Presentation title,</a:t>
            </a:r>
            <a:br>
              <a:rPr lang="en-US" dirty="0"/>
            </a:br>
            <a:r>
              <a:rPr lang="en-US" dirty="0"/>
              <a:t>Ericsson Hilda Light 60pt,</a:t>
            </a:r>
            <a:br>
              <a:rPr lang="en-US" dirty="0"/>
            </a:br>
            <a:r>
              <a:rPr lang="en-US" dirty="0"/>
              <a:t>Ericsson Black,</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Presentation description/subtitle</a:t>
            </a:r>
            <a:br>
              <a:rPr lang="en-US" dirty="0"/>
            </a:br>
            <a:r>
              <a:rPr lang="en-US" dirty="0"/>
              <a:t>Ericsson Hilda 20pt</a:t>
            </a:r>
          </a:p>
        </p:txBody>
      </p:sp>
      <p:pic>
        <p:nvPicPr>
          <p:cNvPr id="9" name="Graphic 8">
            <a:extLst>
              <a:ext uri="{FF2B5EF4-FFF2-40B4-BE49-F238E27FC236}">
                <a16:creationId xmlns="" xmlns:a16="http://schemas.microsoft.com/office/drawing/2014/main" id="{6E03516D-EC68-4282-84F4-9729304A5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90452" y="476250"/>
            <a:ext cx="256032" cy="256032"/>
          </a:xfrm>
          <a:prstGeom prst="rect">
            <a:avLst/>
          </a:prstGeom>
        </p:spPr>
      </p:pic>
      <p:sp>
        <p:nvSpPr>
          <p:cNvPr id="10" name="Content Placeholder 2">
            <a:extLst>
              <a:ext uri="{FF2B5EF4-FFF2-40B4-BE49-F238E27FC236}">
                <a16:creationId xmlns="" xmlns:a16="http://schemas.microsoft.com/office/drawing/2014/main" id="{C3D47211-FF10-4DFA-A5AF-8E0A63463B47}"/>
              </a:ext>
            </a:extLst>
          </p:cNvPr>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latin typeface="+mn-lt"/>
              </a:defRPr>
            </a:lvl1pPr>
          </a:lstStyle>
          <a:p>
            <a:r>
              <a:rPr lang="en-US" dirty="0"/>
              <a:t>Speaker name</a:t>
            </a:r>
          </a:p>
        </p:txBody>
      </p:sp>
      <p:sp>
        <p:nvSpPr>
          <p:cNvPr id="11" name="Content Placeholder 11">
            <a:extLst>
              <a:ext uri="{FF2B5EF4-FFF2-40B4-BE49-F238E27FC236}">
                <a16:creationId xmlns="" xmlns:a16="http://schemas.microsoft.com/office/drawing/2014/main" id="{0E57E58D-AC34-4A4B-A5B1-CE1B53ABBDA9}"/>
              </a:ext>
            </a:extLst>
          </p:cNvPr>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latin typeface="+mn-lt"/>
              </a:defRPr>
            </a:lvl1pPr>
          </a:lstStyle>
          <a:p>
            <a:r>
              <a:rPr lang="en-US" dirty="0"/>
              <a:t>Organization</a:t>
            </a:r>
          </a:p>
        </p:txBody>
      </p:sp>
      <p:sp>
        <p:nvSpPr>
          <p:cNvPr id="13" name="Content Placeholder 11">
            <a:extLst>
              <a:ext uri="{FF2B5EF4-FFF2-40B4-BE49-F238E27FC236}">
                <a16:creationId xmlns="" xmlns:a16="http://schemas.microsoft.com/office/drawing/2014/main" id="{A4CC6AB0-560E-4AE0-A93D-9C1C64F05440}"/>
              </a:ext>
            </a:extLst>
          </p:cNvPr>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latin typeface="+mn-lt"/>
              </a:defRPr>
            </a:lvl1pPr>
          </a:lstStyle>
          <a:p>
            <a:pPr lvl="0"/>
            <a:r>
              <a:rPr lang="en-US" dirty="0"/>
              <a:t>YYYY-MM-DD</a:t>
            </a:r>
          </a:p>
        </p:txBody>
      </p:sp>
    </p:spTree>
    <p:extLst>
      <p:ext uri="{BB962C8B-B14F-4D97-AF65-F5344CB8AC3E}">
        <p14:creationId xmlns:p14="http://schemas.microsoft.com/office/powerpoint/2010/main" val="2042340250"/>
      </p:ext>
    </p:extLst>
  </p:cSld>
  <p:clrMapOvr>
    <a:masterClrMapping/>
  </p:clrMapOvr>
  <p:hf sldNum="0" hdr="0" ftr="0"/>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4"/>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765A3682-3283-4350-B37F-DCABDCB15F6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849419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5"/>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6B1A279A-6DFF-44E2-AFD5-C14BD71050E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593316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6"/>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DC9C0052-7A7B-40FB-AF90-CA9C4B79D2E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400617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heavy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7D510456-FEBC-46FA-B25A-B809F2C18A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50835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
        <p:nvSpPr>
          <p:cNvPr id="3" name="Content Placeholder 2">
            <a:extLst>
              <a:ext uri="{FF2B5EF4-FFF2-40B4-BE49-F238E27FC236}">
                <a16:creationId xmlns="" xmlns:a16="http://schemas.microsoft.com/office/drawing/2014/main" id="{810CFEFC-6AC8-4817-A0D3-6029D48BD293}"/>
              </a:ext>
            </a:extLst>
          </p:cNvPr>
          <p:cNvSpPr>
            <a:spLocks noGrp="1"/>
          </p:cNvSpPr>
          <p:nvPr>
            <p:ph sz="quarter" idx="10" hasCustomPrompt="1"/>
          </p:nvPr>
        </p:nvSpPr>
        <p:spPr>
          <a:xfrm>
            <a:off x="479425" y="1844675"/>
            <a:ext cx="11233150" cy="4392612"/>
          </a:xfr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81939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1 smaller column">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784F54AF-EED6-486A-9ACA-42061F4AAE9A}"/>
              </a:ext>
            </a:extLst>
          </p:cNvPr>
          <p:cNvSpPr>
            <a:spLocks noGrp="1"/>
          </p:cNvSpPr>
          <p:nvPr>
            <p:ph sz="quarter" idx="11" hasCustomPrompt="1"/>
          </p:nvPr>
        </p:nvSpPr>
        <p:spPr>
          <a:xfrm>
            <a:off x="479425" y="1844675"/>
            <a:ext cx="8353426" cy="4392612"/>
          </a:xfr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Title_SM">
            <a:extLst>
              <a:ext uri="{FF2B5EF4-FFF2-40B4-BE49-F238E27FC236}">
                <a16:creationId xmlns="" xmlns:a16="http://schemas.microsoft.com/office/drawing/2014/main" id="{3F4EF873-DC0F-4698-BEC2-502DB043AA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428938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Title_SM">
            <a:extLst>
              <a:ext uri="{FF2B5EF4-FFF2-40B4-BE49-F238E27FC236}">
                <a16:creationId xmlns="" xmlns:a16="http://schemas.microsoft.com/office/drawing/2014/main" id="{AC5B9436-E3EB-4A3D-BE6B-EFFF8123DE9D}"/>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3875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p:cNvSpPr>
            <a:spLocks noGrp="1" noChangeArrowheads="1"/>
          </p:cNvSpPr>
          <p:nvPr>
            <p:ph type="title" hasCustomPrompt="1"/>
          </p:nvPr>
        </p:nvSpPr>
        <p:spPr bwMode="auto">
          <a:xfrm>
            <a:off x="479425" y="476250"/>
            <a:ext cx="5472113"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 Hilda Light 40pt, </a:t>
            </a:r>
            <a:r>
              <a:rPr lang="en-US" dirty="0" err="1"/>
              <a:t>Eri</a:t>
            </a:r>
            <a:r>
              <a:rPr lang="en-US" dirty="0"/>
              <a:t>. Black, max 2-lines</a:t>
            </a:r>
          </a:p>
        </p:txBody>
      </p:sp>
      <p:sp>
        <p:nvSpPr>
          <p:cNvPr id="3" name="Picture Placeholder 2">
            <a:extLst>
              <a:ext uri="{FF2B5EF4-FFF2-40B4-BE49-F238E27FC236}">
                <a16:creationId xmlns="" xmlns:a16="http://schemas.microsoft.com/office/drawing/2014/main" id="{2F5F844D-0CF3-4814-B0DE-3D27A83936FD}"/>
              </a:ext>
            </a:extLst>
          </p:cNvPr>
          <p:cNvSpPr>
            <a:spLocks noGrp="1"/>
          </p:cNvSpPr>
          <p:nvPr>
            <p:ph type="pic" sz="quarter" idx="11" hasCustomPrompt="1"/>
          </p:nvPr>
        </p:nvSpPr>
        <p:spPr>
          <a:xfrm>
            <a:off x="6096000" y="0"/>
            <a:ext cx="6096000" cy="6858000"/>
          </a:xfrm>
          <a:prstGeom prst="rect">
            <a:avLst/>
          </a:prstGeom>
        </p:spPr>
        <p:txBody>
          <a:bodyPr anchor="ctr"/>
          <a:lstStyle>
            <a:lvl1pPr marL="0" indent="0">
              <a:buNone/>
              <a:defRPr/>
            </a:lvl1pPr>
          </a:lstStyle>
          <a:p>
            <a:r>
              <a:rPr lang="en-US" dirty="0"/>
              <a:t>     Click icon to add picture</a:t>
            </a:r>
          </a:p>
        </p:txBody>
      </p:sp>
    </p:spTree>
    <p:extLst>
      <p:ext uri="{BB962C8B-B14F-4D97-AF65-F5344CB8AC3E}">
        <p14:creationId xmlns:p14="http://schemas.microsoft.com/office/powerpoint/2010/main" val="2919825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Title_SM">
            <a:extLst>
              <a:ext uri="{FF2B5EF4-FFF2-40B4-BE49-F238E27FC236}">
                <a16:creationId xmlns="" xmlns:a16="http://schemas.microsoft.com/office/drawing/2014/main" id="{4ACB62A1-CC4A-4B59-B1D8-ED86B77D9A3A}"/>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008956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p:cNvSpPr>
            <a:spLocks noGrp="1" noChangeArrowheads="1"/>
          </p:cNvSpPr>
          <p:nvPr>
            <p:ph type="title" hasCustomPrompt="1"/>
          </p:nvPr>
        </p:nvSpPr>
        <p:spPr bwMode="auto">
          <a:xfrm>
            <a:off x="6240463" y="476250"/>
            <a:ext cx="4924362"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max 2-lines</a:t>
            </a:r>
          </a:p>
        </p:txBody>
      </p:sp>
      <p:sp>
        <p:nvSpPr>
          <p:cNvPr id="3" name="Picture Placeholder 2">
            <a:extLst>
              <a:ext uri="{FF2B5EF4-FFF2-40B4-BE49-F238E27FC236}">
                <a16:creationId xmlns="" xmlns:a16="http://schemas.microsoft.com/office/drawing/2014/main" id="{B0349585-9F54-46CC-8CEC-052CD1853EC5}"/>
              </a:ext>
            </a:extLst>
          </p:cNvPr>
          <p:cNvSpPr>
            <a:spLocks noGrp="1"/>
          </p:cNvSpPr>
          <p:nvPr>
            <p:ph type="pic" sz="quarter" idx="11" hasCustomPrompt="1"/>
          </p:nvPr>
        </p:nvSpPr>
        <p:spPr>
          <a:xfrm>
            <a:off x="0" y="0"/>
            <a:ext cx="6096000" cy="6858000"/>
          </a:xfrm>
          <a:prstGeom prst="rect">
            <a:avLst/>
          </a:prstGeom>
        </p:spPr>
        <p:txBody>
          <a:bodyPr anchor="ctr"/>
          <a:lstStyle>
            <a:lvl1pPr marL="0" indent="0">
              <a:buNone/>
              <a:defRPr/>
            </a:lvl1pPr>
          </a:lstStyle>
          <a:p>
            <a:r>
              <a:rPr lang="en-US" dirty="0"/>
              <a:t>      Click icon to add picture</a:t>
            </a:r>
          </a:p>
        </p:txBody>
      </p:sp>
    </p:spTree>
    <p:extLst>
      <p:ext uri="{BB962C8B-B14F-4D97-AF65-F5344CB8AC3E}">
        <p14:creationId xmlns:p14="http://schemas.microsoft.com/office/powerpoint/2010/main" val="255950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w. Dark Photo">
    <p:spTree>
      <p:nvGrpSpPr>
        <p:cNvPr id="1" name=""/>
        <p:cNvGrpSpPr/>
        <p:nvPr/>
      </p:nvGrpSpPr>
      <p:grpSpPr>
        <a:xfrm>
          <a:off x="0" y="0"/>
          <a:ext cx="0" cy="0"/>
          <a:chOff x="0" y="0"/>
          <a:chExt cx="0" cy="0"/>
        </a:xfrm>
      </p:grpSpPr>
      <p:sp>
        <p:nvSpPr>
          <p:cNvPr id="8" name="Picture Placeholder 2">
            <a:extLst>
              <a:ext uri="{FF2B5EF4-FFF2-40B4-BE49-F238E27FC236}">
                <a16:creationId xmlns="" xmlns:a16="http://schemas.microsoft.com/office/drawing/2014/main" id="{FAD780AD-21B6-4312-96C4-9E36B1648871}"/>
              </a:ext>
            </a:extLst>
          </p:cNvPr>
          <p:cNvSpPr>
            <a:spLocks noGrp="1"/>
          </p:cNvSpPr>
          <p:nvPr>
            <p:ph type="pic" sz="quarter" idx="13" hasCustomPrompt="1"/>
          </p:nvPr>
        </p:nvSpPr>
        <p:spPr>
          <a:xfrm>
            <a:off x="1" y="0"/>
            <a:ext cx="12192000" cy="6858000"/>
          </a:xfrm>
          <a:prstGeom prst="rect">
            <a:avLst/>
          </a:prstGeom>
          <a:solidFill>
            <a:schemeClr val="tx1"/>
          </a:solidFill>
        </p:spPr>
        <p:txBody>
          <a:bodyPr anchor="ctr"/>
          <a:lstStyle>
            <a:lvl1pPr marL="0" indent="0" algn="ctr">
              <a:buNone/>
              <a:defRPr>
                <a:solidFill>
                  <a:schemeClr val="bg1"/>
                </a:solidFill>
              </a:defRPr>
            </a:lvl1pPr>
          </a:lstStyle>
          <a:p>
            <a:r>
              <a:rPr lang="en-US" dirty="0"/>
              <a:t>                                                                         Click icon to add a dark  image</a:t>
            </a:r>
          </a:p>
        </p:txBody>
      </p:sp>
      <p:sp>
        <p:nvSpPr>
          <p:cNvPr id="22531" name="Title_TM"/>
          <p:cNvSpPr>
            <a:spLocks noGrp="1" noChangeArrowheads="1"/>
          </p:cNvSpPr>
          <p:nvPr>
            <p:ph type="ctrTitle" hasCustomPrompt="1"/>
          </p:nvPr>
        </p:nvSpPr>
        <p:spPr>
          <a:xfrm>
            <a:off x="479425" y="476250"/>
            <a:ext cx="8353426" cy="2330958"/>
          </a:xfrm>
        </p:spPr>
        <p:txBody>
          <a:bodyPr/>
          <a:lstStyle>
            <a:lvl1pPr>
              <a:lnSpc>
                <a:spcPct val="85000"/>
              </a:lnSpc>
              <a:defRPr sz="6000" b="0" kern="1400" spc="-160" baseline="0">
                <a:solidFill>
                  <a:schemeClr val="bg1"/>
                </a:solidFill>
                <a:latin typeface="+mj-lt"/>
              </a:defRPr>
            </a:lvl1pPr>
          </a:lstStyle>
          <a:p>
            <a:r>
              <a:rPr lang="en-US" dirty="0"/>
              <a:t>Presentation title,</a:t>
            </a:r>
            <a:br>
              <a:rPr lang="en-US" dirty="0"/>
            </a:br>
            <a:r>
              <a:rPr lang="en-US" dirty="0"/>
              <a:t>Ericsson Hilda Light 60pt,</a:t>
            </a:r>
            <a:br>
              <a:rPr lang="en-US" dirty="0"/>
            </a:br>
            <a:r>
              <a:rPr lang="en-US" dirty="0"/>
              <a:t>Ericsson White,</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Presentation description/subtitle</a:t>
            </a:r>
            <a:br>
              <a:rPr lang="en-US" dirty="0"/>
            </a:br>
            <a:r>
              <a:rPr lang="en-US" dirty="0"/>
              <a:t>Ericsson Hilda 20pt</a:t>
            </a:r>
          </a:p>
        </p:txBody>
      </p:sp>
      <p:pic>
        <p:nvPicPr>
          <p:cNvPr id="10" name="Graphic 9">
            <a:extLst>
              <a:ext uri="{FF2B5EF4-FFF2-40B4-BE49-F238E27FC236}">
                <a16:creationId xmlns="" xmlns:a16="http://schemas.microsoft.com/office/drawing/2014/main" id="{E29FEEAB-1C1F-4153-BC50-6FCDEAC19C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
        <p:nvSpPr>
          <p:cNvPr id="9" name="Content Placeholder 2">
            <a:extLst>
              <a:ext uri="{FF2B5EF4-FFF2-40B4-BE49-F238E27FC236}">
                <a16:creationId xmlns="" xmlns:a16="http://schemas.microsoft.com/office/drawing/2014/main" id="{07AC4DB9-933C-4680-A281-C11929BCC2F5}"/>
              </a:ext>
            </a:extLst>
          </p:cNvPr>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solidFill>
                  <a:schemeClr val="bg1"/>
                </a:solidFill>
                <a:latin typeface="+mn-lt"/>
              </a:defRPr>
            </a:lvl1pPr>
          </a:lstStyle>
          <a:p>
            <a:r>
              <a:rPr lang="en-US" dirty="0"/>
              <a:t>Speaker name</a:t>
            </a:r>
          </a:p>
        </p:txBody>
      </p:sp>
      <p:sp>
        <p:nvSpPr>
          <p:cNvPr id="11" name="Content Placeholder 11">
            <a:extLst>
              <a:ext uri="{FF2B5EF4-FFF2-40B4-BE49-F238E27FC236}">
                <a16:creationId xmlns="" xmlns:a16="http://schemas.microsoft.com/office/drawing/2014/main" id="{7B568BB6-C8A4-4545-B025-7D97CC4692BC}"/>
              </a:ext>
            </a:extLst>
          </p:cNvPr>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solidFill>
                  <a:schemeClr val="bg1"/>
                </a:solidFill>
                <a:latin typeface="+mn-lt"/>
              </a:defRPr>
            </a:lvl1pPr>
          </a:lstStyle>
          <a:p>
            <a:r>
              <a:rPr lang="en-US" dirty="0"/>
              <a:t>Organization</a:t>
            </a:r>
          </a:p>
        </p:txBody>
      </p:sp>
      <p:sp>
        <p:nvSpPr>
          <p:cNvPr id="13" name="Content Placeholder 11">
            <a:extLst>
              <a:ext uri="{FF2B5EF4-FFF2-40B4-BE49-F238E27FC236}">
                <a16:creationId xmlns="" xmlns:a16="http://schemas.microsoft.com/office/drawing/2014/main" id="{D51585B7-9911-4BC2-ACC7-3D991408BDDF}"/>
              </a:ext>
            </a:extLst>
          </p:cNvPr>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solidFill>
                  <a:schemeClr val="bg1"/>
                </a:solidFill>
                <a:latin typeface="+mn-lt"/>
              </a:defRPr>
            </a:lvl1pPr>
          </a:lstStyle>
          <a:p>
            <a:pPr lvl="0"/>
            <a:r>
              <a:rPr lang="en-US" dirty="0"/>
              <a:t>YYYY-MM-DD</a:t>
            </a:r>
          </a:p>
        </p:txBody>
      </p:sp>
    </p:spTree>
    <p:extLst>
      <p:ext uri="{BB962C8B-B14F-4D97-AF65-F5344CB8AC3E}">
        <p14:creationId xmlns:p14="http://schemas.microsoft.com/office/powerpoint/2010/main" val="1189982489"/>
      </p:ext>
    </p:extLst>
  </p:cSld>
  <p:clrMapOvr>
    <a:masterClrMapping/>
  </p:clrMapOvr>
  <p:hf sldNum="0" hdr="0" ftr="0"/>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hasCustomPrompt="1"/>
          </p:nvPr>
        </p:nvSpPr>
        <p:spPr>
          <a:xfrm>
            <a:off x="6240463" y="1844674"/>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sz="half" idx="1" hasCustomPrompt="1"/>
          </p:nvPr>
        </p:nvSpPr>
        <p:spPr>
          <a:xfrm>
            <a:off x="479425" y="1844675"/>
            <a:ext cx="5472113"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 xmlns:a16="http://schemas.microsoft.com/office/drawing/2014/main" id="{891BF4C4-9DF9-4D9F-A738-37FBCD45AA68}"/>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677145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2 narrow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20188" y="1844674"/>
            <a:ext cx="2592387"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6240463"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 xmlns:a16="http://schemas.microsoft.com/office/drawing/2014/main" id="{B1CFD82C-8968-4B87-A964-6288AF293D7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074119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righ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479424" y="1844675"/>
            <a:ext cx="5472113"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idx="1" hasCustomPrompt="1"/>
          </p:nvPr>
        </p:nvSpPr>
        <p:spPr>
          <a:xfrm>
            <a:off x="479425" y="414972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 xmlns:a16="http://schemas.microsoft.com/office/drawing/2014/main" id="{A05AB2F5-3C8F-45BD-81CB-45EC98D4284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526078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ef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6240463" y="1844674"/>
            <a:ext cx="5472112"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idx="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 xmlns:a16="http://schemas.microsoft.com/office/drawing/2014/main" id="{524C71C0-9908-4C8C-97CC-AA201198D2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687793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3359150" y="4149724"/>
            <a:ext cx="8353425"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Content Placeholder 1"/>
          <p:cNvSpPr>
            <a:spLocks noGrp="1"/>
          </p:cNvSpPr>
          <p:nvPr>
            <p:ph sz="quarter" idx="10" hasCustomPrompt="1"/>
          </p:nvPr>
        </p:nvSpPr>
        <p:spPr>
          <a:xfrm>
            <a:off x="3359150" y="1844675"/>
            <a:ext cx="8353425"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 xmlns:a16="http://schemas.microsoft.com/office/drawing/2014/main" id="{0114795F-6AFF-421E-BA39-763FAD29FC16}"/>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736757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Image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quarter" idx="12" hasCustomPrompt="1"/>
          </p:nvPr>
        </p:nvSpPr>
        <p:spPr>
          <a:xfrm>
            <a:off x="479425" y="4149724"/>
            <a:ext cx="5472113" cy="2087563"/>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 xmlns:a16="http://schemas.microsoft.com/office/drawing/2014/main" id="{A14F6E09-C956-49B3-8E41-DBD053DF768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356165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8184575" y="1844675"/>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4332000" y="1844673"/>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Content Placeholder 1">
            <a:extLst>
              <a:ext uri="{FF2B5EF4-FFF2-40B4-BE49-F238E27FC236}">
                <a16:creationId xmlns="" xmlns:a16="http://schemas.microsoft.com/office/drawing/2014/main" id="{8E3794F8-471D-4987-945F-3C29BB03AB49}"/>
              </a:ext>
            </a:extLst>
          </p:cNvPr>
          <p:cNvSpPr>
            <a:spLocks noGrp="1"/>
          </p:cNvSpPr>
          <p:nvPr>
            <p:ph sz="quarter" idx="13" hasCustomPrompt="1"/>
          </p:nvPr>
        </p:nvSpPr>
        <p:spPr>
          <a:xfrm>
            <a:off x="479425" y="1844674"/>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10" name="Title_SM">
            <a:extLst>
              <a:ext uri="{FF2B5EF4-FFF2-40B4-BE49-F238E27FC236}">
                <a16:creationId xmlns="" xmlns:a16="http://schemas.microsoft.com/office/drawing/2014/main" id="{6B686A21-AA96-4B0A-B7CE-F4C6D5D31B32}"/>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449655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3 narrow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21776" y="1844674"/>
            <a:ext cx="259079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6240464" y="1844674"/>
            <a:ext cx="2592386"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4" name="Content Placeholder 1"/>
          <p:cNvSpPr>
            <a:spLocks noGrp="1"/>
          </p:cNvSpPr>
          <p:nvPr>
            <p:ph sz="quarter" idx="10" hasCustomPrompt="1"/>
          </p:nvPr>
        </p:nvSpPr>
        <p:spPr>
          <a:xfrm>
            <a:off x="3359149" y="1844674"/>
            <a:ext cx="259238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 xmlns:a16="http://schemas.microsoft.com/office/drawing/2014/main" id="{7EEF5633-BC13-4AEA-AEF5-CE2675504D30}"/>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496072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1844674"/>
            <a:ext cx="2592388" cy="4392614"/>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3359149" y="1844674"/>
            <a:ext cx="2592389"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4" name="Content Placeholder 1"/>
          <p:cNvSpPr>
            <a:spLocks noGrp="1"/>
          </p:cNvSpPr>
          <p:nvPr>
            <p:ph sz="quarter" idx="10" hasCustomPrompt="1"/>
          </p:nvPr>
        </p:nvSpPr>
        <p:spPr>
          <a:xfrm>
            <a:off x="479425"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9" name="Content Placeholder 3"/>
          <p:cNvSpPr>
            <a:spLocks noGrp="1"/>
          </p:cNvSpPr>
          <p:nvPr>
            <p:ph sz="quarter" idx="13" hasCustomPrompt="1"/>
          </p:nvPr>
        </p:nvSpPr>
        <p:spPr>
          <a:xfrm>
            <a:off x="9120188" y="1844674"/>
            <a:ext cx="2592387"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 xmlns:a16="http://schemas.microsoft.com/office/drawing/2014/main" id="{F4D71A67-F349-4E68-B7B8-D53CE323A764}"/>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929704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reamb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4149724"/>
            <a:ext cx="2592388"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6" name="Content Placeholder 2"/>
          <p:cNvSpPr>
            <a:spLocks noGrp="1"/>
          </p:cNvSpPr>
          <p:nvPr>
            <p:ph sz="quarter" idx="11" hasCustomPrompt="1"/>
          </p:nvPr>
        </p:nvSpPr>
        <p:spPr>
          <a:xfrm>
            <a:off x="3359150" y="4149725"/>
            <a:ext cx="2592388" cy="2087562"/>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1"/>
          <p:cNvSpPr>
            <a:spLocks noGrp="1"/>
          </p:cNvSpPr>
          <p:nvPr>
            <p:ph sz="quarter" idx="10" hasCustomPrompt="1"/>
          </p:nvPr>
        </p:nvSpPr>
        <p:spPr>
          <a:xfrm>
            <a:off x="479425" y="1844675"/>
            <a:ext cx="2592388" cy="4392612"/>
          </a:xfrm>
          <a:prstGeom prst="rect">
            <a:avLst/>
          </a:prstGeom>
        </p:spPr>
        <p:txBody>
          <a:bodyPr/>
          <a:lstStyle>
            <a:lvl1pPr marL="0" indent="0">
              <a:buFont typeface="Ericsson Hilda Light" panose="020B0604020202020204" pitchFamily="34" charset="0"/>
              <a:buNone/>
              <a:defRPr sz="2500">
                <a:latin typeface="+mn-lt"/>
              </a:defRPr>
            </a:lvl1pPr>
            <a:lvl2pPr marL="0" indent="0">
              <a:buFont typeface="Ericsson Hilda Light" panose="020B0604020202020204" pitchFamily="34" charset="0"/>
              <a:buNone/>
              <a:defRPr sz="2500">
                <a:latin typeface="+mj-lt"/>
              </a:defRPr>
            </a:lvl2pPr>
            <a:lvl3pPr marL="342900" indent="0">
              <a:buFont typeface="Ericsson Hilda Light" panose="020B0604020202020204" pitchFamily="34" charset="0"/>
              <a:buNone/>
              <a:defRPr sz="2500">
                <a:latin typeface="+mj-lt"/>
              </a:defRPr>
            </a:lvl3pPr>
            <a:lvl4pPr marL="685800" indent="0">
              <a:buFont typeface="Ericsson Hilda Light" panose="020B0604020202020204" pitchFamily="34" charset="0"/>
              <a:buNone/>
              <a:defRPr sz="2500">
                <a:latin typeface="+mj-lt"/>
              </a:defRPr>
            </a:lvl4pPr>
            <a:lvl5pPr marL="1028700" indent="0">
              <a:buFont typeface="Ericsson Hilda Light" panose="020B0604020202020204" pitchFamily="34" charset="0"/>
              <a:buNone/>
              <a:defRPr sz="2500">
                <a:latin typeface="+mj-lt"/>
              </a:defRPr>
            </a:lvl5pPr>
          </a:lstStyle>
          <a:p>
            <a:pPr lvl="0"/>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Preamble text, </a:t>
            </a:r>
            <a:r>
              <a:rPr lang="en-US" dirty="0"/>
              <a:t>Ericsson </a:t>
            </a:r>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Hilda 25pt, Ericsson Black</a:t>
            </a:r>
            <a:endParaRPr lang="en-US" dirty="0"/>
          </a:p>
        </p:txBody>
      </p:sp>
      <p:sp>
        <p:nvSpPr>
          <p:cNvPr id="9" name="Content Placeholder 3"/>
          <p:cNvSpPr>
            <a:spLocks noGrp="1"/>
          </p:cNvSpPr>
          <p:nvPr>
            <p:ph sz="quarter" idx="13" hasCustomPrompt="1"/>
          </p:nvPr>
        </p:nvSpPr>
        <p:spPr>
          <a:xfrm>
            <a:off x="9120188" y="4149724"/>
            <a:ext cx="2592387"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7" name="Title_SM">
            <a:extLst>
              <a:ext uri="{FF2B5EF4-FFF2-40B4-BE49-F238E27FC236}">
                <a16:creationId xmlns="" xmlns:a16="http://schemas.microsoft.com/office/drawing/2014/main" id="{CD0BB64A-768A-4118-B3E5-52B98C693831}"/>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98273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Cover Page">
    <p:spTree>
      <p:nvGrpSpPr>
        <p:cNvPr id="1" name=""/>
        <p:cNvGrpSpPr/>
        <p:nvPr/>
      </p:nvGrpSpPr>
      <p:grpSpPr>
        <a:xfrm>
          <a:off x="0" y="0"/>
          <a:ext cx="0" cy="0"/>
          <a:chOff x="0" y="0"/>
          <a:chExt cx="0" cy="0"/>
        </a:xfrm>
      </p:grpSpPr>
      <p:sp>
        <p:nvSpPr>
          <p:cNvPr id="9" name="Title_TM">
            <a:extLst>
              <a:ext uri="{FF2B5EF4-FFF2-40B4-BE49-F238E27FC236}">
                <a16:creationId xmlns=""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nchor="t"/>
          <a:lstStyle>
            <a:lvl1pPr>
              <a:defRPr lang="en-US" sz="6000" b="0" dirty="0">
                <a:solidFill>
                  <a:schemeClr val="tx1"/>
                </a:solidFill>
                <a:latin typeface="+mj-lt"/>
              </a:defRPr>
            </a:lvl1pPr>
          </a:lstStyle>
          <a:p>
            <a:pPr lvl="0"/>
            <a:r>
              <a:rPr lang="en-US" dirty="0"/>
              <a:t>Keynote cover page, </a:t>
            </a:r>
            <a:br>
              <a:rPr lang="en-US" dirty="0"/>
            </a:br>
            <a:r>
              <a:rPr lang="en-US" dirty="0"/>
              <a:t>Ericsson Hilda Light 60pt, </a:t>
            </a:r>
            <a:br>
              <a:rPr lang="en-US" dirty="0"/>
            </a:br>
            <a:r>
              <a:rPr lang="en-US" dirty="0"/>
              <a:t>Ericsson Black, </a:t>
            </a:r>
            <a:br>
              <a:rPr lang="en-US" dirty="0"/>
            </a:br>
            <a:r>
              <a:rPr lang="en-US" dirty="0"/>
              <a:t>max 4-lines</a:t>
            </a:r>
          </a:p>
        </p:txBody>
      </p:sp>
      <p:sp>
        <p:nvSpPr>
          <p:cNvPr id="10" name="SubTitle_TM">
            <a:extLst>
              <a:ext uri="{FF2B5EF4-FFF2-40B4-BE49-F238E27FC236}">
                <a16:creationId xmlns="" xmlns:a16="http://schemas.microsoft.com/office/drawing/2014/main" id="{ED5DEA0B-CF0D-4EE6-B6A8-90BAF3DE8AF1}"/>
              </a:ext>
            </a:extLst>
          </p:cNvPr>
          <p:cNvSpPr>
            <a:spLocks noGrp="1" noChangeArrowheads="1"/>
          </p:cNvSpPr>
          <p:nvPr>
            <p:ph type="subTitle" idx="1" hasCustomPrompt="1"/>
          </p:nvPr>
        </p:nvSpPr>
        <p:spPr>
          <a:xfrm>
            <a:off x="479425" y="4149726"/>
            <a:ext cx="5472112" cy="2087562"/>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Speaker,</a:t>
            </a:r>
            <a:br>
              <a:rPr lang="en-US" dirty="0"/>
            </a:br>
            <a:r>
              <a:rPr lang="en-US" dirty="0"/>
              <a:t>Ericsson Black, Ericsson Hilda 20pt</a:t>
            </a:r>
          </a:p>
        </p:txBody>
      </p:sp>
    </p:spTree>
    <p:extLst>
      <p:ext uri="{BB962C8B-B14F-4D97-AF65-F5344CB8AC3E}">
        <p14:creationId xmlns:p14="http://schemas.microsoft.com/office/powerpoint/2010/main" val="1527069607"/>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4 columns with visual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6" name="Content Placeholder 2"/>
          <p:cNvSpPr>
            <a:spLocks noGrp="1"/>
          </p:cNvSpPr>
          <p:nvPr>
            <p:ph sz="quarter" idx="11" hasCustomPrompt="1"/>
          </p:nvPr>
        </p:nvSpPr>
        <p:spPr>
          <a:xfrm>
            <a:off x="3359149"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1"/>
          <p:cNvSpPr>
            <a:spLocks noGrp="1"/>
          </p:cNvSpPr>
          <p:nvPr>
            <p:ph sz="quarter" idx="10" hasCustomPrompt="1"/>
          </p:nvPr>
        </p:nvSpPr>
        <p:spPr>
          <a:xfrm>
            <a:off x="479425"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9" name="Content Placeholder 3"/>
          <p:cNvSpPr>
            <a:spLocks noGrp="1"/>
          </p:cNvSpPr>
          <p:nvPr>
            <p:ph sz="quarter" idx="13" hasCustomPrompt="1"/>
          </p:nvPr>
        </p:nvSpPr>
        <p:spPr>
          <a:xfrm>
            <a:off x="9121776" y="4149724"/>
            <a:ext cx="259079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7" name="Title_SM">
            <a:extLst>
              <a:ext uri="{FF2B5EF4-FFF2-40B4-BE49-F238E27FC236}">
                <a16:creationId xmlns="" xmlns:a16="http://schemas.microsoft.com/office/drawing/2014/main" id="{F83268EB-5955-4A3F-8B85-E7C084E6FAF5}"/>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361364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6240462" y="414972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4" name="Content Placeholder 2"/>
          <p:cNvSpPr>
            <a:spLocks noGrp="1"/>
          </p:cNvSpPr>
          <p:nvPr>
            <p:ph sz="quarter" idx="2" hasCustomPrompt="1"/>
          </p:nvPr>
        </p:nvSpPr>
        <p:spPr>
          <a:xfrm>
            <a:off x="6240462"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sz="quarter" idx="1" hasCustomPrompt="1"/>
          </p:nvPr>
        </p:nvSpPr>
        <p:spPr>
          <a:xfrm>
            <a:off x="479425"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1">
            <a:extLst>
              <a:ext uri="{FF2B5EF4-FFF2-40B4-BE49-F238E27FC236}">
                <a16:creationId xmlns="" xmlns:a16="http://schemas.microsoft.com/office/drawing/2014/main" id="{5BD2C41D-0700-4885-AB77-25AFFE4E1FDA}"/>
              </a:ext>
            </a:extLst>
          </p:cNvPr>
          <p:cNvSpPr>
            <a:spLocks noGrp="1"/>
          </p:cNvSpPr>
          <p:nvPr>
            <p:ph sz="quarter" idx="10" hasCustomPrompt="1"/>
          </p:nvPr>
        </p:nvSpPr>
        <p:spPr>
          <a:xfrm>
            <a:off x="479425" y="4149725"/>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9" name="Title_SM">
            <a:extLst>
              <a:ext uri="{FF2B5EF4-FFF2-40B4-BE49-F238E27FC236}">
                <a16:creationId xmlns="" xmlns:a16="http://schemas.microsoft.com/office/drawing/2014/main" id="{2C948968-FB06-45CC-8259-6BDE4430EACB}"/>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3696746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6240463" y="4150995"/>
            <a:ext cx="2592387" cy="2086292"/>
          </a:xfrm>
          <a:prstGeom prst="rect">
            <a:avLst/>
          </a:prstGeom>
        </p:spPr>
        <p:txBody>
          <a:bodyPr lIns="72000" tIns="36000"/>
          <a:lstStyle>
            <a:lvl1pPr>
              <a:defRPr sz="2000"/>
            </a:lvl1pPr>
            <a:lvl2pPr>
              <a:defRPr sz="2000"/>
            </a:lvl2pPr>
            <a:lvl3pPr>
              <a:defRPr sz="2000"/>
            </a:lvl3pPr>
            <a:lvl4pPr>
              <a:defRPr sz="2000"/>
            </a:lvl4pPr>
            <a:lvl5pPr marL="1028700" indent="0">
              <a:buNone/>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5" name="Content Placeholder 3"/>
          <p:cNvSpPr>
            <a:spLocks noGrp="1"/>
          </p:cNvSpPr>
          <p:nvPr>
            <p:ph sz="quarter" idx="3" hasCustomPrompt="1"/>
          </p:nvPr>
        </p:nvSpPr>
        <p:spPr>
          <a:xfrm>
            <a:off x="479424"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2"/>
          <p:cNvSpPr>
            <a:spLocks noGrp="1"/>
          </p:cNvSpPr>
          <p:nvPr>
            <p:ph sz="quarter" idx="2" hasCustomPrompt="1"/>
          </p:nvPr>
        </p:nvSpPr>
        <p:spPr>
          <a:xfrm>
            <a:off x="6240463" y="1844675"/>
            <a:ext cx="2592387"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a:p>
            <a:pPr lvl="3"/>
            <a:endParaRPr lang="en-US" dirty="0"/>
          </a:p>
        </p:txBody>
      </p:sp>
      <p:sp>
        <p:nvSpPr>
          <p:cNvPr id="3" name="Content Placeholder 1"/>
          <p:cNvSpPr>
            <a:spLocks noGrp="1"/>
          </p:cNvSpPr>
          <p:nvPr>
            <p:ph sz="quarter" idx="1" hasCustomPrompt="1"/>
          </p:nvPr>
        </p:nvSpPr>
        <p:spPr>
          <a:xfrm>
            <a:off x="479424" y="1844675"/>
            <a:ext cx="2592389"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8" name="Content Placeholder 3"/>
          <p:cNvSpPr>
            <a:spLocks noGrp="1"/>
          </p:cNvSpPr>
          <p:nvPr>
            <p:ph sz="quarter" idx="10" hasCustomPrompt="1"/>
          </p:nvPr>
        </p:nvSpPr>
        <p:spPr>
          <a:xfrm>
            <a:off x="3359151" y="4149724"/>
            <a:ext cx="2592387"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9" name="Content Placeholder 1"/>
          <p:cNvSpPr>
            <a:spLocks noGrp="1"/>
          </p:cNvSpPr>
          <p:nvPr>
            <p:ph sz="quarter" idx="11" hasCustomPrompt="1"/>
          </p:nvPr>
        </p:nvSpPr>
        <p:spPr>
          <a:xfrm>
            <a:off x="3359151" y="1844675"/>
            <a:ext cx="2592388"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10" name="Content Placeholder 4"/>
          <p:cNvSpPr>
            <a:spLocks noGrp="1"/>
          </p:cNvSpPr>
          <p:nvPr>
            <p:ph sz="quarter" idx="12" hasCustomPrompt="1"/>
          </p:nvPr>
        </p:nvSpPr>
        <p:spPr>
          <a:xfrm>
            <a:off x="9120188" y="4149725"/>
            <a:ext cx="2592387" cy="2087562"/>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11" name="Content Placeholder 2"/>
          <p:cNvSpPr>
            <a:spLocks noGrp="1"/>
          </p:cNvSpPr>
          <p:nvPr>
            <p:ph sz="quarter" idx="13" hasCustomPrompt="1"/>
          </p:nvPr>
        </p:nvSpPr>
        <p:spPr>
          <a:xfrm>
            <a:off x="9120188" y="1844674"/>
            <a:ext cx="2592387" cy="2089151"/>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a:p>
            <a:pPr lvl="3"/>
            <a:endParaRPr lang="en-US" dirty="0"/>
          </a:p>
        </p:txBody>
      </p:sp>
      <p:sp>
        <p:nvSpPr>
          <p:cNvPr id="13" name="Title_SM">
            <a:extLst>
              <a:ext uri="{FF2B5EF4-FFF2-40B4-BE49-F238E27FC236}">
                <a16:creationId xmlns="" xmlns:a16="http://schemas.microsoft.com/office/drawing/2014/main" id="{99858DC4-E787-41D2-A613-961D60F8911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945982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ck logo end slide">
    <p:spTree>
      <p:nvGrpSpPr>
        <p:cNvPr id="1" name=""/>
        <p:cNvGrpSpPr/>
        <p:nvPr/>
      </p:nvGrpSpPr>
      <p:grpSpPr>
        <a:xfrm>
          <a:off x="0" y="0"/>
          <a:ext cx="0" cy="0"/>
          <a:chOff x="0" y="0"/>
          <a:chExt cx="0" cy="0"/>
        </a:xfrm>
      </p:grpSpPr>
      <p:sp>
        <p:nvSpPr>
          <p:cNvPr id="9" name="SubTitle_TM">
            <a:extLst>
              <a:ext uri="{FF2B5EF4-FFF2-40B4-BE49-F238E27FC236}">
                <a16:creationId xmlns="" xmlns:a16="http://schemas.microsoft.com/office/drawing/2014/main" id="{B200748E-0B61-48E1-8B47-504C30250995}"/>
              </a:ext>
            </a:extLst>
          </p:cNvPr>
          <p:cNvSpPr>
            <a:spLocks noGrp="1" noChangeArrowheads="1"/>
          </p:cNvSpPr>
          <p:nvPr>
            <p:ph type="subTitle" idx="1" hasCustomPrompt="1"/>
          </p:nvPr>
        </p:nvSpPr>
        <p:spPr>
          <a:xfrm>
            <a:off x="3071813" y="4153259"/>
            <a:ext cx="6048375" cy="347472"/>
          </a:xfrm>
          <a:prstGeom prst="rect">
            <a:avLst/>
          </a:prstGeom>
        </p:spPr>
        <p:txBody>
          <a:bodyPr rIns="0" anchor="ctr"/>
          <a:lstStyle>
            <a:lvl1pPr marL="0" indent="0" algn="ctr">
              <a:lnSpc>
                <a:spcPct val="100000"/>
              </a:lnSpc>
              <a:spcBef>
                <a:spcPts val="0"/>
              </a:spcBef>
              <a:buFont typeface="Ericsson Hilda Light" charset="0"/>
              <a:buNone/>
              <a:defRPr sz="2000" baseline="0">
                <a:solidFill>
                  <a:schemeClr val="tx1"/>
                </a:solidFill>
                <a:latin typeface="+mn-lt"/>
              </a:defRPr>
            </a:lvl1pPr>
          </a:lstStyle>
          <a:p>
            <a:r>
              <a:rPr lang="en-US" dirty="0"/>
              <a:t>ericsson.com/related-</a:t>
            </a:r>
            <a:r>
              <a:rPr lang="en-US" dirty="0" err="1"/>
              <a:t>url</a:t>
            </a:r>
            <a:endParaRPr lang="en-US" dirty="0"/>
          </a:p>
        </p:txBody>
      </p:sp>
      <p:pic>
        <p:nvPicPr>
          <p:cNvPr id="6" name="Graphic 5">
            <a:extLst>
              <a:ext uri="{FF2B5EF4-FFF2-40B4-BE49-F238E27FC236}">
                <a16:creationId xmlns="" xmlns:a16="http://schemas.microsoft.com/office/drawing/2014/main" id="{8979B00C-7C1F-4F17-8D52-31D787A1234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506895" y="2854112"/>
            <a:ext cx="1163145" cy="1163145"/>
          </a:xfrm>
          <a:prstGeom prst="rect">
            <a:avLst/>
          </a:prstGeom>
        </p:spPr>
      </p:pic>
    </p:spTree>
    <p:extLst>
      <p:ext uri="{BB962C8B-B14F-4D97-AF65-F5344CB8AC3E}">
        <p14:creationId xmlns:p14="http://schemas.microsoft.com/office/powerpoint/2010/main" val="1389017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White logo end slide ">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AEBC62E-40C0-43CF-98DC-55F7A1D1FD31}"/>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err="1">
              <a:ln>
                <a:noFill/>
              </a:ln>
              <a:solidFill>
                <a:schemeClr val="bg1"/>
              </a:solidFill>
              <a:effectLst/>
              <a:latin typeface="+mn-lt"/>
            </a:endParaRPr>
          </a:p>
        </p:txBody>
      </p:sp>
      <p:sp>
        <p:nvSpPr>
          <p:cNvPr id="9" name="SubTitle_TM">
            <a:extLst>
              <a:ext uri="{FF2B5EF4-FFF2-40B4-BE49-F238E27FC236}">
                <a16:creationId xmlns="" xmlns:a16="http://schemas.microsoft.com/office/drawing/2014/main" id="{B200748E-0B61-48E1-8B47-504C30250995}"/>
              </a:ext>
            </a:extLst>
          </p:cNvPr>
          <p:cNvSpPr>
            <a:spLocks noGrp="1" noChangeArrowheads="1"/>
          </p:cNvSpPr>
          <p:nvPr>
            <p:ph type="subTitle" idx="1" hasCustomPrompt="1"/>
          </p:nvPr>
        </p:nvSpPr>
        <p:spPr>
          <a:xfrm>
            <a:off x="3071813" y="4153259"/>
            <a:ext cx="6048375" cy="347472"/>
          </a:xfrm>
          <a:prstGeom prst="rect">
            <a:avLst/>
          </a:prstGeom>
        </p:spPr>
        <p:txBody>
          <a:bodyPr rIns="0" anchor="ctr"/>
          <a:lstStyle>
            <a:lvl1pPr marL="0" indent="0" algn="ctr">
              <a:lnSpc>
                <a:spcPct val="100000"/>
              </a:lnSpc>
              <a:spcBef>
                <a:spcPts val="0"/>
              </a:spcBef>
              <a:buFont typeface="Ericsson Hilda Light" charset="0"/>
              <a:buNone/>
              <a:defRPr sz="2000" baseline="0">
                <a:solidFill>
                  <a:schemeClr val="bg1"/>
                </a:solidFill>
                <a:latin typeface="+mn-lt"/>
              </a:defRPr>
            </a:lvl1pPr>
          </a:lstStyle>
          <a:p>
            <a:r>
              <a:rPr lang="en-US" dirty="0"/>
              <a:t>ericsson.com/related-</a:t>
            </a:r>
            <a:r>
              <a:rPr lang="en-US" dirty="0" err="1"/>
              <a:t>url</a:t>
            </a:r>
            <a:endParaRPr lang="en-US" dirty="0"/>
          </a:p>
        </p:txBody>
      </p:sp>
      <p:pic>
        <p:nvPicPr>
          <p:cNvPr id="4" name="Graphic 3">
            <a:extLst>
              <a:ext uri="{FF2B5EF4-FFF2-40B4-BE49-F238E27FC236}">
                <a16:creationId xmlns="" xmlns:a16="http://schemas.microsoft.com/office/drawing/2014/main" id="{ACE90D21-D589-4F0A-88B0-94229A40F01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508509" y="2842270"/>
            <a:ext cx="1174987" cy="1174987"/>
          </a:xfrm>
          <a:prstGeom prst="rect">
            <a:avLst/>
          </a:prstGeom>
        </p:spPr>
      </p:pic>
    </p:spTree>
    <p:extLst>
      <p:ext uri="{BB962C8B-B14F-4D97-AF65-F5344CB8AC3E}">
        <p14:creationId xmlns:p14="http://schemas.microsoft.com/office/powerpoint/2010/main" val="620047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mbedded characters">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9AF35DD-3E5E-42CB-AFA5-5E09E14F72A4}"/>
              </a:ext>
            </a:extLst>
          </p:cNvPr>
          <p:cNvSpPr txBox="1"/>
          <p:nvPr userDrawn="1"/>
        </p:nvSpPr>
        <p:spPr bwMode="auto">
          <a:xfrm>
            <a:off x="479425" y="142897"/>
            <a:ext cx="11233149" cy="6715103"/>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marL="0" indent="0">
              <a:buClr>
                <a:schemeClr val="tx1"/>
              </a:buClr>
              <a:buFont typeface="Ericsson Hilda Light" panose="00000400000000000000" pitchFamily="2" charset="0"/>
              <a:buNone/>
            </a:pPr>
            <a:r>
              <a:rPr lang="en-US" sz="1400" b="1" dirty="0">
                <a:solidFill>
                  <a:schemeClr val="tx1"/>
                </a:solidFill>
              </a:rPr>
              <a:t>This Master Slide is to ensure that all our characters are embedded with the presentation. Should not be used in a presentation.</a:t>
            </a:r>
          </a:p>
          <a:p>
            <a:pPr marL="0" indent="0">
              <a:buClr>
                <a:schemeClr val="tx1"/>
              </a:buClr>
              <a:buFont typeface="Ericsson Hilda Light" panose="00000400000000000000" pitchFamily="2" charset="0"/>
              <a:buNone/>
            </a:pPr>
            <a:endParaRPr lang="en-US" sz="1400" b="1" dirty="0">
              <a:solidFill>
                <a:schemeClr val="tx1"/>
              </a:solidFill>
            </a:endParaRPr>
          </a:p>
          <a:p>
            <a:pPr marL="0" indent="0">
              <a:buClr>
                <a:schemeClr val="tx1"/>
              </a:buClr>
              <a:buFont typeface="Ericsson Hilda Light" panose="00000400000000000000" pitchFamily="2" charset="0"/>
              <a:buNone/>
            </a:pPr>
            <a:r>
              <a:rPr lang="en-US" sz="1400" dirty="0">
                <a:solidFill>
                  <a:schemeClr val="tx1"/>
                </a:solidFill>
              </a:rPr>
              <a:t>!"#$%&amp;'()*+,./0123456789:;&lt;=&gt;?@ABCDEFGHIJKLMNOPQRSTUVWXYZ[\]^_`</a:t>
            </a:r>
            <a:r>
              <a:rPr lang="en-US" sz="1400" dirty="0" err="1">
                <a:solidFill>
                  <a:schemeClr val="tx1"/>
                </a:solidFill>
              </a:rPr>
              <a:t>abcdefghijklmnopqrstuvwxyz</a:t>
            </a:r>
            <a:r>
              <a:rPr lang="en-US" sz="1400"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dirty="0" err="1">
                <a:solidFill>
                  <a:schemeClr val="tx1"/>
                </a:solidFill>
              </a:rPr>
              <a:t>ẀẁẃẄẅỲỳ</a:t>
            </a:r>
            <a:r>
              <a:rPr lang="en-US" sz="1400" dirty="0">
                <a:solidFill>
                  <a:schemeClr val="tx1"/>
                </a:solidFill>
              </a:rPr>
              <a:t>‘’‚“”„†‡•…‰‹›⁄€™ĀĀĂĂĄĄĆĆĊĊČČĎĎĐĐĒĒĖĖĘĘĚĚĞĞĠĠĢĢĪĪĮĮİĶĶĹĹĻĻĽĽŃŃŅŅŇŇŌŌŐŐŔŔŖŖŘŘŚŚŞŞŢŢŤŤŪŪŮŮŰŰŲŲŴŴŶŶŹŹŻŻȘș−≤≥</a:t>
            </a:r>
            <a:r>
              <a:rPr lang="en-US" sz="1400" dirty="0" err="1">
                <a:solidFill>
                  <a:schemeClr val="tx1"/>
                </a:solidFill>
              </a:rPr>
              <a:t>ﬁﬂΆΈΉΊΌΎΏΐΑΒΓΕΖΗΘΙΚΛΜΝΞΟΠΡΣΤΥΦΧΨΪΫΆΈΉΊΰ</a:t>
            </a:r>
            <a:r>
              <a:rPr lang="en-US" sz="1400"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rPr>
              <a:t>!"#$%&amp;'()*+,./0123456789:;&lt;=&gt;?@ABCDEFGHIJKLMNOPQRSTUVWXYZ[\]^_`</a:t>
            </a:r>
            <a:r>
              <a:rPr lang="en-US" sz="1400" b="1" dirty="0" err="1">
                <a:solidFill>
                  <a:schemeClr val="tx1"/>
                </a:solidFill>
              </a:rPr>
              <a:t>abcdefghijklmnopqrstuvwxyz</a:t>
            </a:r>
            <a:r>
              <a:rPr lang="en-US" sz="1400" b="1"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b="1" dirty="0" err="1">
                <a:solidFill>
                  <a:schemeClr val="tx1"/>
                </a:solidFill>
              </a:rPr>
              <a:t>ẀẁẃẄẅỲỳ</a:t>
            </a:r>
            <a:r>
              <a:rPr lang="en-US" sz="1400" b="1" dirty="0">
                <a:solidFill>
                  <a:schemeClr val="tx1"/>
                </a:solidFill>
              </a:rPr>
              <a:t>‘’‚“”„†‡•…‰‹›⁄€™ĀĀĂĂĄĄĆĆĊĊČČĎĎĐĐĒĒĖĖĘĘĚĚĞĞĠĠĢĢĪĪĮĮİĶĶĹĹĻĻĽĽŃŃŅŅŇŇŌŌŐŐŔŔŖŖŘŘŚŚŞŞŢŢŤŤŪŪŮŮŰŰŲŲŴŴŶŶŹŹŻŻȘș−≤≥</a:t>
            </a:r>
            <a:r>
              <a:rPr lang="en-US" sz="1400" b="1" dirty="0" err="1">
                <a:solidFill>
                  <a:schemeClr val="tx1"/>
                </a:solidFill>
              </a:rPr>
              <a:t>ﬁﬂΆΈΉΊΌΎΏΐΑΒΓΕΖΗΘΙΚΛΜΝΞΟΠΡΣΤΥΦΧΨΪΫΆΈΉΊΰ</a:t>
            </a:r>
            <a:r>
              <a:rPr lang="en-US" sz="1400" b="1"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dirty="0">
                <a:solidFill>
                  <a:schemeClr val="tx1"/>
                </a:solidFill>
                <a:latin typeface="+mj-lt"/>
              </a:rPr>
              <a:t>!"#$%&amp;'()*+,./0123456789:;&lt;=&gt;?@ABCDEFGHIJKLMNOPQRSTUVWXYZ[\]^_`</a:t>
            </a:r>
            <a:r>
              <a:rPr lang="en-US" sz="1400" dirty="0" err="1">
                <a:solidFill>
                  <a:schemeClr val="tx1"/>
                </a:solidFill>
                <a:latin typeface="+mj-lt"/>
              </a:rPr>
              <a:t>abcdefghijklmnopqrstuvwxyz</a:t>
            </a:r>
            <a:r>
              <a:rPr lang="en-US" sz="1400" dirty="0">
                <a:solidFill>
                  <a:schemeClr val="tx1"/>
                </a:solidFill>
                <a:latin typeface="+mj-lt"/>
              </a:rPr>
              <a:t>{|}~¡¢£¤¥¦§¨©ª«¬®¯°±²³´¶·¸¹º»¼½ÀÁÂÃÄÅÆÇÈËÌÍÎÏÐÑÒÓÔÕÖ×ØÙÚÛÜÝÞßàáâãäåæçèéêëìíîïðñòóôõö÷øùúûüýþÿĀāĂăąĆćĊċ</a:t>
            </a:r>
            <a:r>
              <a:rPr lang="en-US" sz="1400" kern="1200" dirty="0">
                <a:solidFill>
                  <a:schemeClr val="tx1"/>
                </a:solidFill>
                <a:latin typeface="+mn-lt"/>
                <a:ea typeface="+mn-ea"/>
                <a:cs typeface="+mn-cs"/>
              </a:rPr>
              <a:t>Čč</a:t>
            </a:r>
            <a:r>
              <a:rPr lang="en-US" sz="1400" dirty="0">
                <a:solidFill>
                  <a:schemeClr val="tx1"/>
                </a:solidFill>
                <a:latin typeface="+mj-lt"/>
              </a:rPr>
              <a:t>ĎďĐđĒĖėĘęĚěĞğĠġĢģĪīĮįİıĶķĹĺĻļĽľŁłŃńŅņŇňŌŐőŒœŔŕŖŗŘřŚśŞşŠšŢţŤťŪūŮůŰűŲųŴŵŶŷŸŹźŻżŽžƒȘșˆˇ˘˙˚˛˜˝</a:t>
            </a:r>
            <a:r>
              <a:rPr lang="en-US" sz="1400" dirty="0" err="1">
                <a:solidFill>
                  <a:schemeClr val="tx1"/>
                </a:solidFill>
                <a:latin typeface="+mj-lt"/>
              </a:rPr>
              <a:t>ẀẁẃẄẅỲỳ</a:t>
            </a:r>
            <a:r>
              <a:rPr lang="en-US" sz="1400" dirty="0">
                <a:solidFill>
                  <a:schemeClr val="tx1"/>
                </a:solidFill>
                <a:latin typeface="+mj-lt"/>
              </a:rPr>
              <a:t>‘’‚“”„†‡•…‰‹›⁄€™ĀĀĂĂĄĄĆĆĊĊČČĎĎĐĐĒĒĖĖĘĘĚĚĞĞĠĠĢĢĪĪĮĮİĶĶĹĹĻĻĽĽŃŃŅŅŇŇŌŌŐŐŔŔŖŖŘŘŚŚŞŞŢŢŤŤŪŪŮŮŰŰŲŲŴŴŶŶŹŹŻŻȘș−≤≥</a:t>
            </a:r>
            <a:r>
              <a:rPr lang="en-US" sz="1400" dirty="0" err="1">
                <a:solidFill>
                  <a:schemeClr val="tx1"/>
                </a:solidFill>
                <a:latin typeface="+mj-lt"/>
              </a:rPr>
              <a:t>ﬁﬂΆΈΉΊΌΎΏΐΑΒΓΕΖΗΘΙΚΛΜΝΞΟΠΡΣΤΥΦΧΨΪΫΆΈΉΊΰ</a:t>
            </a:r>
            <a:r>
              <a:rPr lang="en-US" sz="1400"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mj-lt"/>
              </a:rPr>
              <a:t>!"#$%&amp;'()*+,./0123456789:;&lt;=&gt;?@ABCDEFGHIJKLMNOPQRSTUVWXYZ[\]^_`</a:t>
            </a:r>
            <a:r>
              <a:rPr lang="en-US" sz="1400" b="1" dirty="0" err="1">
                <a:solidFill>
                  <a:schemeClr val="tx1"/>
                </a:solidFill>
                <a:latin typeface="+mj-lt"/>
              </a:rPr>
              <a:t>abcdefghijklmnopqrstuvwxyz</a:t>
            </a:r>
            <a:r>
              <a:rPr lang="en-US" sz="1400" b="1" dirty="0">
                <a:solidFill>
                  <a:schemeClr val="tx1"/>
                </a:solidFill>
                <a:latin typeface="+mj-lt"/>
              </a:rPr>
              <a:t>{|}~¡¢£¤¥¦§¨©ª«¬®¯°±²³´¶·¸¹º»¼½ÀÁÂÃÄÅÆÇÈËÌÍÎÏÐÑÒÓÔÕÖ×ØÙÚÛÜÝÞßàáâãäåæçèéêëìíîïðñòóôõö÷øùúûüýþÿĀāĂăąĆćĊċ</a:t>
            </a:r>
            <a:r>
              <a:rPr lang="en-US" sz="1400" b="1" kern="1200" dirty="0">
                <a:solidFill>
                  <a:schemeClr val="tx1"/>
                </a:solidFill>
                <a:latin typeface="+mn-lt"/>
                <a:ea typeface="+mn-ea"/>
                <a:cs typeface="+mn-cs"/>
              </a:rPr>
              <a:t>Čč</a:t>
            </a:r>
            <a:r>
              <a:rPr lang="en-US" sz="1400" b="1" dirty="0">
                <a:solidFill>
                  <a:schemeClr val="tx1"/>
                </a:solidFill>
                <a:latin typeface="+mj-lt"/>
              </a:rPr>
              <a:t>ĎďĐđĒĖėĘęĚěĞğĠġĢģĪīĮįİıĶķĹĺĻļĽľŁłŃńŅņŇňŌŐőŒœŔŕŖŗŘřŚśŞşŠšŢţŤťŪūŮůŰűŲųŴŵŶŷŸŹźŻżŽžƒȘșˆˇ˘˙˚˛˜˝</a:t>
            </a:r>
            <a:r>
              <a:rPr lang="en-US" sz="1400" b="1" dirty="0" err="1">
                <a:solidFill>
                  <a:schemeClr val="tx1"/>
                </a:solidFill>
                <a:latin typeface="+mj-lt"/>
              </a:rPr>
              <a:t>ẀẁẃẄẅỲỳ</a:t>
            </a:r>
            <a:r>
              <a:rPr lang="en-US" sz="1400" b="1" dirty="0">
                <a:solidFill>
                  <a:schemeClr val="tx1"/>
                </a:solidFill>
                <a:latin typeface="+mj-lt"/>
              </a:rPr>
              <a:t>‘’‚“”„†‡•…‰‹›⁄€™ĀĀĂĂĄĄĆĆĊĊČČĎĎĐĐĒĒĖĖĘĘĚĚĞĞĠĠĢĢĪĪĮĮİĶĶĹĹĻĻĽĽŃŃŅŅŇŇŌŌŐŐŔŔŖŖŘŘŚŚŞŞŢŢŤŤŪŪŮŮŰŰŲŲŴŴŶŶŹŹŻŻȘș−≤≥</a:t>
            </a:r>
            <a:r>
              <a:rPr lang="en-US" sz="1400" b="1" dirty="0" err="1">
                <a:solidFill>
                  <a:schemeClr val="tx1"/>
                </a:solidFill>
                <a:latin typeface="+mj-lt"/>
              </a:rPr>
              <a:t>ﬁﬂΆΈΉΊΌΎΏΐΑΒΓΕΖΗΘΙΚΛΜΝΞΟΠΡΣΤΥΦΧΨΪΫΆΈΉΊΰ</a:t>
            </a:r>
            <a:r>
              <a:rPr lang="en-US" sz="1400" b="1"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b="1" dirty="0">
              <a:solidFill>
                <a:schemeClr val="tx1"/>
              </a:solidFill>
              <a:latin typeface="Ericsson Technical Icons" panose="00000500000000000000" pitchFamily="2"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Ericsson Technical Icons" panose="00000500000000000000" pitchFamily="2" charset="0"/>
              </a:rPr>
              <a:t>B C D F G H I L M O P R S W X b c d f g h I l m o p r s w x</a:t>
            </a:r>
            <a:endParaRPr lang="en-US" sz="1400" b="1" dirty="0">
              <a:solidFill>
                <a:schemeClr val="tx1"/>
              </a:solidFill>
              <a:latin typeface="+mj-lt"/>
            </a:endParaRPr>
          </a:p>
        </p:txBody>
      </p:sp>
    </p:spTree>
    <p:extLst>
      <p:ext uri="{BB962C8B-B14F-4D97-AF65-F5344CB8AC3E}">
        <p14:creationId xmlns:p14="http://schemas.microsoft.com/office/powerpoint/2010/main" val="28516017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0"/>
            <a:ext cx="8353426" cy="3457576"/>
          </a:xfrm>
        </p:spPr>
        <p:txBody>
          <a:bodyPr/>
          <a:lstStyle>
            <a:lvl1pPr>
              <a:lnSpc>
                <a:spcPct val="85000"/>
              </a:lnSpc>
              <a:defRPr sz="6000" b="0" kern="1400" spc="-160" baseline="0">
                <a:latin typeface="+mj-lt"/>
              </a:defRPr>
            </a:lvl1pPr>
          </a:lstStyle>
          <a:p>
            <a:r>
              <a:rPr lang="en-US" dirty="0"/>
              <a:t>Presentation title,</a:t>
            </a:r>
            <a:br>
              <a:rPr lang="en-US" dirty="0"/>
            </a:br>
            <a:r>
              <a:rPr lang="en-US" dirty="0"/>
              <a:t>Ericsson Hilda Light 60pt,</a:t>
            </a:r>
            <a:br>
              <a:rPr lang="en-US" dirty="0"/>
            </a:br>
            <a:r>
              <a:rPr lang="en-US" dirty="0"/>
              <a:t>Ericsson Black,</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Presentation description/subtitle</a:t>
            </a:r>
            <a:br>
              <a:rPr lang="en-US" dirty="0"/>
            </a:br>
            <a:r>
              <a:rPr lang="en-US" dirty="0"/>
              <a:t>Ericsson Hilda 20pt</a:t>
            </a:r>
          </a:p>
        </p:txBody>
      </p:sp>
      <p:sp>
        <p:nvSpPr>
          <p:cNvPr id="3" name="Content Placeholder 2"/>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latin typeface="+mn-lt"/>
              </a:defRPr>
            </a:lvl1pPr>
          </a:lstStyle>
          <a:p>
            <a:r>
              <a:rPr lang="en-US" dirty="0"/>
              <a:t>Speaker name</a:t>
            </a:r>
          </a:p>
        </p:txBody>
      </p:sp>
      <p:sp>
        <p:nvSpPr>
          <p:cNvPr id="12" name="Content Placeholder 11"/>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latin typeface="+mn-lt"/>
              </a:defRPr>
            </a:lvl1pPr>
          </a:lstStyle>
          <a:p>
            <a:r>
              <a:rPr lang="en-US" dirty="0"/>
              <a:t>Organization</a:t>
            </a:r>
          </a:p>
        </p:txBody>
      </p:sp>
      <p:sp>
        <p:nvSpPr>
          <p:cNvPr id="15" name="Content Placeholder 11"/>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latin typeface="+mn-lt"/>
              </a:defRPr>
            </a:lvl1pPr>
          </a:lstStyle>
          <a:p>
            <a:pPr lvl="0"/>
            <a:r>
              <a:rPr lang="en-US" dirty="0"/>
              <a:t>YYYY-MM-DD</a:t>
            </a:r>
          </a:p>
        </p:txBody>
      </p:sp>
    </p:spTree>
    <p:extLst>
      <p:ext uri="{BB962C8B-B14F-4D97-AF65-F5344CB8AC3E}">
        <p14:creationId xmlns:p14="http://schemas.microsoft.com/office/powerpoint/2010/main" val="2682386447"/>
      </p:ext>
    </p:extLst>
  </p:cSld>
  <p:clrMapOvr>
    <a:masterClrMapping/>
  </p:clrMapOvr>
  <p:hf sldNum="0" hdr="0" ftr="0"/>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Page w. Bright Photo">
    <p:spTree>
      <p:nvGrpSpPr>
        <p:cNvPr id="1" name=""/>
        <p:cNvGrpSpPr/>
        <p:nvPr/>
      </p:nvGrpSpPr>
      <p:grpSpPr>
        <a:xfrm>
          <a:off x="0" y="0"/>
          <a:ext cx="0" cy="0"/>
          <a:chOff x="0" y="0"/>
          <a:chExt cx="0" cy="0"/>
        </a:xfrm>
      </p:grpSpPr>
      <p:sp>
        <p:nvSpPr>
          <p:cNvPr id="8" name="Picture Placeholder 2">
            <a:extLst>
              <a:ext uri="{FF2B5EF4-FFF2-40B4-BE49-F238E27FC236}">
                <a16:creationId xmlns="" xmlns:a16="http://schemas.microsoft.com/office/drawing/2014/main" id="{9A763E3F-D546-48DC-86FC-898851FBC7BD}"/>
              </a:ext>
            </a:extLst>
          </p:cNvPr>
          <p:cNvSpPr>
            <a:spLocks noGrp="1"/>
          </p:cNvSpPr>
          <p:nvPr>
            <p:ph type="pic" sz="quarter" idx="13" hasCustomPrompt="1"/>
          </p:nvPr>
        </p:nvSpPr>
        <p:spPr>
          <a:xfrm>
            <a:off x="1" y="0"/>
            <a:ext cx="12192000" cy="6858000"/>
          </a:xfrm>
          <a:prstGeom prst="rect">
            <a:avLst/>
          </a:prstGeom>
          <a:solidFill>
            <a:schemeClr val="tx1">
              <a:lumMod val="10000"/>
              <a:lumOff val="90000"/>
            </a:schemeClr>
          </a:solidFill>
        </p:spPr>
        <p:txBody>
          <a:bodyPr anchor="ctr"/>
          <a:lstStyle>
            <a:lvl1pPr marL="0" indent="0" algn="ctr">
              <a:buNone/>
              <a:defRPr/>
            </a:lvl1pPr>
          </a:lstStyle>
          <a:p>
            <a:r>
              <a:rPr lang="en-US" dirty="0"/>
              <a:t>                                                                         Click icon to add a bright image</a:t>
            </a:r>
          </a:p>
        </p:txBody>
      </p:sp>
      <p:sp>
        <p:nvSpPr>
          <p:cNvPr id="22531" name="Title_TM"/>
          <p:cNvSpPr>
            <a:spLocks noGrp="1" noChangeArrowheads="1"/>
          </p:cNvSpPr>
          <p:nvPr>
            <p:ph type="ctrTitle" hasCustomPrompt="1"/>
          </p:nvPr>
        </p:nvSpPr>
        <p:spPr>
          <a:xfrm>
            <a:off x="479425" y="476250"/>
            <a:ext cx="8353426" cy="2330958"/>
          </a:xfrm>
        </p:spPr>
        <p:txBody>
          <a:bodyPr/>
          <a:lstStyle>
            <a:lvl1pPr>
              <a:lnSpc>
                <a:spcPct val="85000"/>
              </a:lnSpc>
              <a:defRPr sz="6000" b="0" kern="1400" spc="-160" baseline="0">
                <a:latin typeface="+mj-lt"/>
              </a:defRPr>
            </a:lvl1pPr>
          </a:lstStyle>
          <a:p>
            <a:r>
              <a:rPr lang="en-US" dirty="0"/>
              <a:t>Presentation title,</a:t>
            </a:r>
            <a:br>
              <a:rPr lang="en-US" dirty="0"/>
            </a:br>
            <a:r>
              <a:rPr lang="en-US" dirty="0"/>
              <a:t>Ericsson Hilda Light 60pt,</a:t>
            </a:r>
            <a:br>
              <a:rPr lang="en-US" dirty="0"/>
            </a:br>
            <a:r>
              <a:rPr lang="en-US" dirty="0"/>
              <a:t>Ericsson Black,</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Presentation description/subtitle</a:t>
            </a:r>
            <a:br>
              <a:rPr lang="en-US" dirty="0"/>
            </a:br>
            <a:r>
              <a:rPr lang="en-US" dirty="0"/>
              <a:t>Ericsson Hilda 20pt</a:t>
            </a:r>
          </a:p>
        </p:txBody>
      </p:sp>
      <p:pic>
        <p:nvPicPr>
          <p:cNvPr id="9" name="Graphic 8">
            <a:extLst>
              <a:ext uri="{FF2B5EF4-FFF2-40B4-BE49-F238E27FC236}">
                <a16:creationId xmlns="" xmlns:a16="http://schemas.microsoft.com/office/drawing/2014/main" id="{6E03516D-EC68-4282-84F4-9729304A5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90452" y="476250"/>
            <a:ext cx="256032" cy="256032"/>
          </a:xfrm>
          <a:prstGeom prst="rect">
            <a:avLst/>
          </a:prstGeom>
        </p:spPr>
      </p:pic>
      <p:sp>
        <p:nvSpPr>
          <p:cNvPr id="10" name="Content Placeholder 2">
            <a:extLst>
              <a:ext uri="{FF2B5EF4-FFF2-40B4-BE49-F238E27FC236}">
                <a16:creationId xmlns="" xmlns:a16="http://schemas.microsoft.com/office/drawing/2014/main" id="{C3D47211-FF10-4DFA-A5AF-8E0A63463B47}"/>
              </a:ext>
            </a:extLst>
          </p:cNvPr>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latin typeface="+mn-lt"/>
              </a:defRPr>
            </a:lvl1pPr>
          </a:lstStyle>
          <a:p>
            <a:r>
              <a:rPr lang="en-US" dirty="0"/>
              <a:t>Speaker name</a:t>
            </a:r>
          </a:p>
        </p:txBody>
      </p:sp>
      <p:sp>
        <p:nvSpPr>
          <p:cNvPr id="11" name="Content Placeholder 11">
            <a:extLst>
              <a:ext uri="{FF2B5EF4-FFF2-40B4-BE49-F238E27FC236}">
                <a16:creationId xmlns="" xmlns:a16="http://schemas.microsoft.com/office/drawing/2014/main" id="{0E57E58D-AC34-4A4B-A5B1-CE1B53ABBDA9}"/>
              </a:ext>
            </a:extLst>
          </p:cNvPr>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latin typeface="+mn-lt"/>
              </a:defRPr>
            </a:lvl1pPr>
          </a:lstStyle>
          <a:p>
            <a:r>
              <a:rPr lang="en-US" dirty="0"/>
              <a:t>Organization</a:t>
            </a:r>
          </a:p>
        </p:txBody>
      </p:sp>
      <p:sp>
        <p:nvSpPr>
          <p:cNvPr id="13" name="Content Placeholder 11">
            <a:extLst>
              <a:ext uri="{FF2B5EF4-FFF2-40B4-BE49-F238E27FC236}">
                <a16:creationId xmlns="" xmlns:a16="http://schemas.microsoft.com/office/drawing/2014/main" id="{A4CC6AB0-560E-4AE0-A93D-9C1C64F05440}"/>
              </a:ext>
            </a:extLst>
          </p:cNvPr>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latin typeface="+mn-lt"/>
              </a:defRPr>
            </a:lvl1pPr>
          </a:lstStyle>
          <a:p>
            <a:pPr lvl="0"/>
            <a:r>
              <a:rPr lang="en-US" dirty="0"/>
              <a:t>YYYY-MM-DD</a:t>
            </a:r>
          </a:p>
        </p:txBody>
      </p:sp>
    </p:spTree>
    <p:extLst>
      <p:ext uri="{BB962C8B-B14F-4D97-AF65-F5344CB8AC3E}">
        <p14:creationId xmlns:p14="http://schemas.microsoft.com/office/powerpoint/2010/main" val="2607712430"/>
      </p:ext>
    </p:extLst>
  </p:cSld>
  <p:clrMapOvr>
    <a:masterClrMapping/>
  </p:clrMapOvr>
  <p:hf sldNum="0" hdr="0" ftr="0"/>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Page w. Dark Photo">
    <p:spTree>
      <p:nvGrpSpPr>
        <p:cNvPr id="1" name=""/>
        <p:cNvGrpSpPr/>
        <p:nvPr/>
      </p:nvGrpSpPr>
      <p:grpSpPr>
        <a:xfrm>
          <a:off x="0" y="0"/>
          <a:ext cx="0" cy="0"/>
          <a:chOff x="0" y="0"/>
          <a:chExt cx="0" cy="0"/>
        </a:xfrm>
      </p:grpSpPr>
      <p:sp>
        <p:nvSpPr>
          <p:cNvPr id="8" name="Picture Placeholder 2">
            <a:extLst>
              <a:ext uri="{FF2B5EF4-FFF2-40B4-BE49-F238E27FC236}">
                <a16:creationId xmlns="" xmlns:a16="http://schemas.microsoft.com/office/drawing/2014/main" id="{FAD780AD-21B6-4312-96C4-9E36B1648871}"/>
              </a:ext>
            </a:extLst>
          </p:cNvPr>
          <p:cNvSpPr>
            <a:spLocks noGrp="1"/>
          </p:cNvSpPr>
          <p:nvPr>
            <p:ph type="pic" sz="quarter" idx="13" hasCustomPrompt="1"/>
          </p:nvPr>
        </p:nvSpPr>
        <p:spPr>
          <a:xfrm>
            <a:off x="1" y="0"/>
            <a:ext cx="12192000" cy="6858000"/>
          </a:xfrm>
          <a:prstGeom prst="rect">
            <a:avLst/>
          </a:prstGeom>
          <a:solidFill>
            <a:schemeClr val="tx1"/>
          </a:solidFill>
        </p:spPr>
        <p:txBody>
          <a:bodyPr anchor="ctr"/>
          <a:lstStyle>
            <a:lvl1pPr marL="0" indent="0" algn="ctr">
              <a:buNone/>
              <a:defRPr>
                <a:solidFill>
                  <a:schemeClr val="bg1"/>
                </a:solidFill>
              </a:defRPr>
            </a:lvl1pPr>
          </a:lstStyle>
          <a:p>
            <a:r>
              <a:rPr lang="en-US" dirty="0"/>
              <a:t>                                                                         Click icon to add a dark  image</a:t>
            </a:r>
          </a:p>
        </p:txBody>
      </p:sp>
      <p:sp>
        <p:nvSpPr>
          <p:cNvPr id="22531" name="Title_TM"/>
          <p:cNvSpPr>
            <a:spLocks noGrp="1" noChangeArrowheads="1"/>
          </p:cNvSpPr>
          <p:nvPr>
            <p:ph type="ctrTitle" hasCustomPrompt="1"/>
          </p:nvPr>
        </p:nvSpPr>
        <p:spPr>
          <a:xfrm>
            <a:off x="479425" y="476250"/>
            <a:ext cx="8353426" cy="2330958"/>
          </a:xfrm>
        </p:spPr>
        <p:txBody>
          <a:bodyPr/>
          <a:lstStyle>
            <a:lvl1pPr>
              <a:lnSpc>
                <a:spcPct val="85000"/>
              </a:lnSpc>
              <a:defRPr sz="6000" b="0" kern="1400" spc="-160" baseline="0">
                <a:solidFill>
                  <a:schemeClr val="bg1"/>
                </a:solidFill>
                <a:latin typeface="+mj-lt"/>
              </a:defRPr>
            </a:lvl1pPr>
          </a:lstStyle>
          <a:p>
            <a:r>
              <a:rPr lang="en-US" dirty="0"/>
              <a:t>Presentation title,</a:t>
            </a:r>
            <a:br>
              <a:rPr lang="en-US" dirty="0"/>
            </a:br>
            <a:r>
              <a:rPr lang="en-US" dirty="0"/>
              <a:t>Ericsson Hilda Light 60pt,</a:t>
            </a:r>
            <a:br>
              <a:rPr lang="en-US" dirty="0"/>
            </a:br>
            <a:r>
              <a:rPr lang="en-US" dirty="0"/>
              <a:t>Ericsson White,</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Presentation description/subtitle</a:t>
            </a:r>
            <a:br>
              <a:rPr lang="en-US" dirty="0"/>
            </a:br>
            <a:r>
              <a:rPr lang="en-US" dirty="0"/>
              <a:t>Ericsson Hilda 20pt</a:t>
            </a:r>
          </a:p>
        </p:txBody>
      </p:sp>
      <p:pic>
        <p:nvPicPr>
          <p:cNvPr id="10" name="Graphic 9">
            <a:extLst>
              <a:ext uri="{FF2B5EF4-FFF2-40B4-BE49-F238E27FC236}">
                <a16:creationId xmlns="" xmlns:a16="http://schemas.microsoft.com/office/drawing/2014/main" id="{E29FEEAB-1C1F-4153-BC50-6FCDEAC19C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
        <p:nvSpPr>
          <p:cNvPr id="9" name="Content Placeholder 2">
            <a:extLst>
              <a:ext uri="{FF2B5EF4-FFF2-40B4-BE49-F238E27FC236}">
                <a16:creationId xmlns="" xmlns:a16="http://schemas.microsoft.com/office/drawing/2014/main" id="{07AC4DB9-933C-4680-A281-C11929BCC2F5}"/>
              </a:ext>
            </a:extLst>
          </p:cNvPr>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solidFill>
                  <a:schemeClr val="bg1"/>
                </a:solidFill>
                <a:latin typeface="+mn-lt"/>
              </a:defRPr>
            </a:lvl1pPr>
          </a:lstStyle>
          <a:p>
            <a:r>
              <a:rPr lang="en-US" dirty="0"/>
              <a:t>Speaker name</a:t>
            </a:r>
          </a:p>
        </p:txBody>
      </p:sp>
      <p:sp>
        <p:nvSpPr>
          <p:cNvPr id="11" name="Content Placeholder 11">
            <a:extLst>
              <a:ext uri="{FF2B5EF4-FFF2-40B4-BE49-F238E27FC236}">
                <a16:creationId xmlns="" xmlns:a16="http://schemas.microsoft.com/office/drawing/2014/main" id="{7B568BB6-C8A4-4545-B025-7D97CC4692BC}"/>
              </a:ext>
            </a:extLst>
          </p:cNvPr>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solidFill>
                  <a:schemeClr val="bg1"/>
                </a:solidFill>
                <a:latin typeface="+mn-lt"/>
              </a:defRPr>
            </a:lvl1pPr>
          </a:lstStyle>
          <a:p>
            <a:r>
              <a:rPr lang="en-US" dirty="0"/>
              <a:t>Organization</a:t>
            </a:r>
          </a:p>
        </p:txBody>
      </p:sp>
      <p:sp>
        <p:nvSpPr>
          <p:cNvPr id="13" name="Content Placeholder 11">
            <a:extLst>
              <a:ext uri="{FF2B5EF4-FFF2-40B4-BE49-F238E27FC236}">
                <a16:creationId xmlns="" xmlns:a16="http://schemas.microsoft.com/office/drawing/2014/main" id="{D51585B7-9911-4BC2-ACC7-3D991408BDDF}"/>
              </a:ext>
            </a:extLst>
          </p:cNvPr>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solidFill>
                  <a:schemeClr val="bg1"/>
                </a:solidFill>
                <a:latin typeface="+mn-lt"/>
              </a:defRPr>
            </a:lvl1pPr>
          </a:lstStyle>
          <a:p>
            <a:pPr lvl="0"/>
            <a:r>
              <a:rPr lang="en-US" dirty="0"/>
              <a:t>YYYY-MM-DD</a:t>
            </a:r>
          </a:p>
        </p:txBody>
      </p:sp>
    </p:spTree>
    <p:extLst>
      <p:ext uri="{BB962C8B-B14F-4D97-AF65-F5344CB8AC3E}">
        <p14:creationId xmlns:p14="http://schemas.microsoft.com/office/powerpoint/2010/main" val="4260165888"/>
      </p:ext>
    </p:extLst>
  </p:cSld>
  <p:clrMapOvr>
    <a:masterClrMapping/>
  </p:clrMapOvr>
  <p:hf sldNum="0" hdr="0" ftr="0"/>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eynote Cover Page">
    <p:spTree>
      <p:nvGrpSpPr>
        <p:cNvPr id="1" name=""/>
        <p:cNvGrpSpPr/>
        <p:nvPr/>
      </p:nvGrpSpPr>
      <p:grpSpPr>
        <a:xfrm>
          <a:off x="0" y="0"/>
          <a:ext cx="0" cy="0"/>
          <a:chOff x="0" y="0"/>
          <a:chExt cx="0" cy="0"/>
        </a:xfrm>
      </p:grpSpPr>
      <p:sp>
        <p:nvSpPr>
          <p:cNvPr id="9" name="Title_TM">
            <a:extLst>
              <a:ext uri="{FF2B5EF4-FFF2-40B4-BE49-F238E27FC236}">
                <a16:creationId xmlns=""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nchor="t"/>
          <a:lstStyle>
            <a:lvl1pPr>
              <a:defRPr lang="en-US" sz="6000" b="0" dirty="0">
                <a:solidFill>
                  <a:schemeClr val="tx1"/>
                </a:solidFill>
                <a:latin typeface="+mj-lt"/>
              </a:defRPr>
            </a:lvl1pPr>
          </a:lstStyle>
          <a:p>
            <a:pPr lvl="0"/>
            <a:r>
              <a:rPr lang="en-US" dirty="0"/>
              <a:t>Keynote cover page, </a:t>
            </a:r>
            <a:br>
              <a:rPr lang="en-US" dirty="0"/>
            </a:br>
            <a:r>
              <a:rPr lang="en-US" dirty="0"/>
              <a:t>Ericsson Hilda Light 60pt, </a:t>
            </a:r>
            <a:br>
              <a:rPr lang="en-US" dirty="0"/>
            </a:br>
            <a:r>
              <a:rPr lang="en-US" dirty="0"/>
              <a:t>Ericsson Black, </a:t>
            </a:r>
            <a:br>
              <a:rPr lang="en-US" dirty="0"/>
            </a:br>
            <a:r>
              <a:rPr lang="en-US" dirty="0"/>
              <a:t>max 4-lines</a:t>
            </a:r>
          </a:p>
        </p:txBody>
      </p:sp>
      <p:sp>
        <p:nvSpPr>
          <p:cNvPr id="10" name="SubTitle_TM">
            <a:extLst>
              <a:ext uri="{FF2B5EF4-FFF2-40B4-BE49-F238E27FC236}">
                <a16:creationId xmlns="" xmlns:a16="http://schemas.microsoft.com/office/drawing/2014/main" id="{ED5DEA0B-CF0D-4EE6-B6A8-90BAF3DE8AF1}"/>
              </a:ext>
            </a:extLst>
          </p:cNvPr>
          <p:cNvSpPr>
            <a:spLocks noGrp="1" noChangeArrowheads="1"/>
          </p:cNvSpPr>
          <p:nvPr>
            <p:ph type="subTitle" idx="1" hasCustomPrompt="1"/>
          </p:nvPr>
        </p:nvSpPr>
        <p:spPr>
          <a:xfrm>
            <a:off x="479425" y="4149726"/>
            <a:ext cx="5472112" cy="2087562"/>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Speaker,</a:t>
            </a:r>
            <a:br>
              <a:rPr lang="en-US" dirty="0"/>
            </a:br>
            <a:r>
              <a:rPr lang="en-US" dirty="0"/>
              <a:t>Ericsson Black, Ericsson Hilda 20pt</a:t>
            </a:r>
          </a:p>
        </p:txBody>
      </p:sp>
    </p:spTree>
    <p:extLst>
      <p:ext uri="{BB962C8B-B14F-4D97-AF65-F5344CB8AC3E}">
        <p14:creationId xmlns:p14="http://schemas.microsoft.com/office/powerpoint/2010/main" val="778100210"/>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Bright Photo">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8368127A-B068-4F16-BC03-AF06DDDB17AE}"/>
              </a:ext>
            </a:extLst>
          </p:cNvPr>
          <p:cNvSpPr>
            <a:spLocks noGrp="1"/>
          </p:cNvSpPr>
          <p:nvPr>
            <p:ph type="pic" sz="quarter" idx="10" hasCustomPrompt="1"/>
          </p:nvPr>
        </p:nvSpPr>
        <p:spPr>
          <a:xfrm>
            <a:off x="1" y="0"/>
            <a:ext cx="12192000" cy="6858000"/>
          </a:xfrm>
          <a:prstGeom prst="rect">
            <a:avLst/>
          </a:prstGeom>
          <a:solidFill>
            <a:schemeClr val="tx1">
              <a:lumMod val="10000"/>
              <a:lumOff val="90000"/>
            </a:schemeClr>
          </a:solidFill>
        </p:spPr>
        <p:txBody>
          <a:bodyPr anchor="ctr"/>
          <a:lstStyle>
            <a:lvl1pPr marL="0" indent="0" algn="ctr">
              <a:buNone/>
              <a:defRPr/>
            </a:lvl1pPr>
          </a:lstStyle>
          <a:p>
            <a:r>
              <a:rPr lang="en-US" dirty="0"/>
              <a:t>                                                                         Click icon to add a bright image</a:t>
            </a:r>
          </a:p>
        </p:txBody>
      </p:sp>
      <p:sp>
        <p:nvSpPr>
          <p:cNvPr id="9" name="Title_TM">
            <a:extLst>
              <a:ext uri="{FF2B5EF4-FFF2-40B4-BE49-F238E27FC236}">
                <a16:creationId xmlns="" xmlns:a16="http://schemas.microsoft.com/office/drawing/2014/main" id="{696C7C8F-5086-466A-8108-2FE0A8663D59}"/>
              </a:ext>
            </a:extLst>
          </p:cNvPr>
          <p:cNvSpPr>
            <a:spLocks noGrp="1" noChangeArrowheads="1"/>
          </p:cNvSpPr>
          <p:nvPr>
            <p:ph type="ctrTitle" hasCustomPrompt="1"/>
          </p:nvPr>
        </p:nvSpPr>
        <p:spPr>
          <a:xfrm>
            <a:off x="479425" y="476250"/>
            <a:ext cx="8353426" cy="2288721"/>
          </a:xfrm>
          <a:noFill/>
          <a:ln w="9525">
            <a:noFill/>
            <a:miter lim="800000"/>
            <a:headEnd/>
            <a:tailEnd/>
          </a:ln>
        </p:spPr>
        <p:txBody>
          <a:bodyPr anchor="t"/>
          <a:lstStyle>
            <a:lvl1pPr>
              <a:defRPr lang="en-US" sz="6000" b="0" dirty="0">
                <a:solidFill>
                  <a:schemeClr val="tx1"/>
                </a:solidFill>
              </a:defRPr>
            </a:lvl1pPr>
          </a:lstStyle>
          <a:p>
            <a:pPr lvl="0"/>
            <a:r>
              <a:rPr lang="en-US" dirty="0"/>
              <a:t>Keynote cover page, </a:t>
            </a:r>
            <a:br>
              <a:rPr lang="en-US" dirty="0"/>
            </a:br>
            <a:r>
              <a:rPr lang="en-US" dirty="0"/>
              <a:t>Ericsson Hilda Light 60pt, </a:t>
            </a:r>
            <a:br>
              <a:rPr lang="en-US" dirty="0"/>
            </a:br>
            <a:r>
              <a:rPr lang="en-US" dirty="0"/>
              <a:t>Ericsson Black, </a:t>
            </a:r>
            <a:br>
              <a:rPr lang="en-US" dirty="0"/>
            </a:br>
            <a:r>
              <a:rPr lang="en-US" dirty="0"/>
              <a:t>max 4-lines</a:t>
            </a:r>
          </a:p>
        </p:txBody>
      </p:sp>
      <p:sp>
        <p:nvSpPr>
          <p:cNvPr id="10" name="SubTitle_TM">
            <a:extLst>
              <a:ext uri="{FF2B5EF4-FFF2-40B4-BE49-F238E27FC236}">
                <a16:creationId xmlns="" xmlns:a16="http://schemas.microsoft.com/office/drawing/2014/main"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Speaker,</a:t>
            </a:r>
            <a:br>
              <a:rPr lang="en-US" dirty="0"/>
            </a:br>
            <a:r>
              <a:rPr lang="en-US" dirty="0"/>
              <a:t>Ericsson Black, Ericsson Hilda 20pt</a:t>
            </a:r>
          </a:p>
        </p:txBody>
      </p:sp>
      <p:pic>
        <p:nvPicPr>
          <p:cNvPr id="6" name="Graphic 5">
            <a:extLst>
              <a:ext uri="{FF2B5EF4-FFF2-40B4-BE49-F238E27FC236}">
                <a16:creationId xmlns="" xmlns:a16="http://schemas.microsoft.com/office/drawing/2014/main" id="{E0F7625D-2507-407E-B5D2-5964ED88BA9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90452" y="476250"/>
            <a:ext cx="256032" cy="256032"/>
          </a:xfrm>
          <a:prstGeom prst="rect">
            <a:avLst/>
          </a:prstGeom>
        </p:spPr>
      </p:pic>
    </p:spTree>
    <p:extLst>
      <p:ext uri="{BB962C8B-B14F-4D97-AF65-F5344CB8AC3E}">
        <p14:creationId xmlns:p14="http://schemas.microsoft.com/office/powerpoint/2010/main" val="408819220"/>
      </p:ext>
    </p:extLst>
  </p:cSld>
  <p:clrMapOvr>
    <a:masterClrMapping/>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Bright Photo">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8368127A-B068-4F16-BC03-AF06DDDB17AE}"/>
              </a:ext>
            </a:extLst>
          </p:cNvPr>
          <p:cNvSpPr>
            <a:spLocks noGrp="1"/>
          </p:cNvSpPr>
          <p:nvPr>
            <p:ph type="pic" sz="quarter" idx="10" hasCustomPrompt="1"/>
          </p:nvPr>
        </p:nvSpPr>
        <p:spPr>
          <a:xfrm>
            <a:off x="1" y="0"/>
            <a:ext cx="12192000" cy="6858000"/>
          </a:xfrm>
          <a:prstGeom prst="rect">
            <a:avLst/>
          </a:prstGeom>
          <a:solidFill>
            <a:schemeClr val="tx1">
              <a:lumMod val="10000"/>
              <a:lumOff val="90000"/>
            </a:schemeClr>
          </a:solidFill>
        </p:spPr>
        <p:txBody>
          <a:bodyPr anchor="ctr"/>
          <a:lstStyle>
            <a:lvl1pPr marL="0" indent="0" algn="ctr">
              <a:buNone/>
              <a:defRPr/>
            </a:lvl1pPr>
          </a:lstStyle>
          <a:p>
            <a:r>
              <a:rPr lang="en-US" dirty="0"/>
              <a:t>                                                                         Click icon to add a bright image</a:t>
            </a:r>
          </a:p>
        </p:txBody>
      </p:sp>
      <p:sp>
        <p:nvSpPr>
          <p:cNvPr id="9" name="Title_TM">
            <a:extLst>
              <a:ext uri="{FF2B5EF4-FFF2-40B4-BE49-F238E27FC236}">
                <a16:creationId xmlns="" xmlns:a16="http://schemas.microsoft.com/office/drawing/2014/main" id="{696C7C8F-5086-466A-8108-2FE0A8663D59}"/>
              </a:ext>
            </a:extLst>
          </p:cNvPr>
          <p:cNvSpPr>
            <a:spLocks noGrp="1" noChangeArrowheads="1"/>
          </p:cNvSpPr>
          <p:nvPr>
            <p:ph type="ctrTitle" hasCustomPrompt="1"/>
          </p:nvPr>
        </p:nvSpPr>
        <p:spPr>
          <a:xfrm>
            <a:off x="479425" y="476250"/>
            <a:ext cx="8353426" cy="2288721"/>
          </a:xfrm>
          <a:noFill/>
          <a:ln w="9525">
            <a:noFill/>
            <a:miter lim="800000"/>
            <a:headEnd/>
            <a:tailEnd/>
          </a:ln>
        </p:spPr>
        <p:txBody>
          <a:bodyPr anchor="t"/>
          <a:lstStyle>
            <a:lvl1pPr>
              <a:defRPr lang="en-US" sz="6000" b="0" dirty="0">
                <a:solidFill>
                  <a:schemeClr val="tx1"/>
                </a:solidFill>
              </a:defRPr>
            </a:lvl1pPr>
          </a:lstStyle>
          <a:p>
            <a:pPr lvl="0"/>
            <a:r>
              <a:rPr lang="en-US" dirty="0"/>
              <a:t>Keynote cover page, </a:t>
            </a:r>
            <a:br>
              <a:rPr lang="en-US" dirty="0"/>
            </a:br>
            <a:r>
              <a:rPr lang="en-US" dirty="0"/>
              <a:t>Ericsson Hilda Light 60pt, </a:t>
            </a:r>
            <a:br>
              <a:rPr lang="en-US" dirty="0"/>
            </a:br>
            <a:r>
              <a:rPr lang="en-US" dirty="0"/>
              <a:t>Ericsson Black, </a:t>
            </a:r>
            <a:br>
              <a:rPr lang="en-US" dirty="0"/>
            </a:br>
            <a:r>
              <a:rPr lang="en-US" dirty="0"/>
              <a:t>max 4-lines</a:t>
            </a:r>
          </a:p>
        </p:txBody>
      </p:sp>
      <p:sp>
        <p:nvSpPr>
          <p:cNvPr id="10" name="SubTitle_TM">
            <a:extLst>
              <a:ext uri="{FF2B5EF4-FFF2-40B4-BE49-F238E27FC236}">
                <a16:creationId xmlns="" xmlns:a16="http://schemas.microsoft.com/office/drawing/2014/main"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Speaker,</a:t>
            </a:r>
            <a:br>
              <a:rPr lang="en-US" dirty="0"/>
            </a:br>
            <a:r>
              <a:rPr lang="en-US" dirty="0"/>
              <a:t>Ericsson Black, Ericsson Hilda 20pt</a:t>
            </a:r>
          </a:p>
        </p:txBody>
      </p:sp>
      <p:pic>
        <p:nvPicPr>
          <p:cNvPr id="6" name="Graphic 5">
            <a:extLst>
              <a:ext uri="{FF2B5EF4-FFF2-40B4-BE49-F238E27FC236}">
                <a16:creationId xmlns="" xmlns:a16="http://schemas.microsoft.com/office/drawing/2014/main" id="{E0F7625D-2507-407E-B5D2-5964ED88BA9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90452" y="476250"/>
            <a:ext cx="256032" cy="256032"/>
          </a:xfrm>
          <a:prstGeom prst="rect">
            <a:avLst/>
          </a:prstGeom>
        </p:spPr>
      </p:pic>
    </p:spTree>
    <p:extLst>
      <p:ext uri="{BB962C8B-B14F-4D97-AF65-F5344CB8AC3E}">
        <p14:creationId xmlns:p14="http://schemas.microsoft.com/office/powerpoint/2010/main" val="2475908201"/>
      </p:ext>
    </p:extLst>
  </p:cSld>
  <p:clrMapOvr>
    <a:masterClrMapping/>
  </p:clrMapOvr>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Dark Photo">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8368127A-B068-4F16-BC03-AF06DDDB17AE}"/>
              </a:ext>
            </a:extLst>
          </p:cNvPr>
          <p:cNvSpPr>
            <a:spLocks noGrp="1"/>
          </p:cNvSpPr>
          <p:nvPr>
            <p:ph type="pic" sz="quarter" idx="10" hasCustomPrompt="1"/>
          </p:nvPr>
        </p:nvSpPr>
        <p:spPr>
          <a:xfrm>
            <a:off x="1" y="0"/>
            <a:ext cx="12192000" cy="6858000"/>
          </a:xfrm>
          <a:prstGeom prst="rect">
            <a:avLst/>
          </a:prstGeom>
          <a:solidFill>
            <a:schemeClr val="tx1"/>
          </a:solidFill>
        </p:spPr>
        <p:txBody>
          <a:bodyPr anchor="ctr"/>
          <a:lstStyle>
            <a:lvl1pPr marL="0" indent="0" algn="ctr">
              <a:buNone/>
              <a:defRPr>
                <a:solidFill>
                  <a:schemeClr val="bg1"/>
                </a:solidFill>
              </a:defRPr>
            </a:lvl1pPr>
          </a:lstStyle>
          <a:p>
            <a:r>
              <a:rPr lang="en-US" dirty="0"/>
              <a:t>                                                                      Click icon to add a dark image</a:t>
            </a:r>
          </a:p>
        </p:txBody>
      </p:sp>
      <p:sp>
        <p:nvSpPr>
          <p:cNvPr id="9" name="Title_TM">
            <a:extLst>
              <a:ext uri="{FF2B5EF4-FFF2-40B4-BE49-F238E27FC236}">
                <a16:creationId xmlns="" xmlns:a16="http://schemas.microsoft.com/office/drawing/2014/main" id="{696C7C8F-5086-466A-8108-2FE0A8663D59}"/>
              </a:ext>
            </a:extLst>
          </p:cNvPr>
          <p:cNvSpPr>
            <a:spLocks noGrp="1" noChangeArrowheads="1"/>
          </p:cNvSpPr>
          <p:nvPr>
            <p:ph type="ctrTitle" hasCustomPrompt="1"/>
          </p:nvPr>
        </p:nvSpPr>
        <p:spPr>
          <a:xfrm>
            <a:off x="479425" y="476250"/>
            <a:ext cx="8353426" cy="2288721"/>
          </a:xfrm>
          <a:noFill/>
          <a:ln w="9525">
            <a:noFill/>
            <a:miter lim="800000"/>
            <a:headEnd/>
            <a:tailEnd/>
          </a:ln>
        </p:spPr>
        <p:txBody>
          <a:bodyPr anchor="t"/>
          <a:lstStyle>
            <a:lvl1pPr>
              <a:defRPr lang="en-US" sz="6000" b="0" dirty="0">
                <a:solidFill>
                  <a:schemeClr val="bg1"/>
                </a:solidFill>
              </a:defRPr>
            </a:lvl1pPr>
          </a:lstStyle>
          <a:p>
            <a:pPr lvl="0"/>
            <a:r>
              <a:rPr lang="en-US" dirty="0"/>
              <a:t>Keynote cover cage, </a:t>
            </a:r>
            <a:br>
              <a:rPr lang="en-US" dirty="0"/>
            </a:br>
            <a:r>
              <a:rPr lang="en-US" dirty="0"/>
              <a:t>Ericsson Hilda Light 60pt, </a:t>
            </a:r>
            <a:br>
              <a:rPr lang="en-US" dirty="0"/>
            </a:br>
            <a:r>
              <a:rPr lang="en-US" dirty="0"/>
              <a:t>Ericsson White, </a:t>
            </a:r>
            <a:br>
              <a:rPr lang="en-US" dirty="0"/>
            </a:br>
            <a:r>
              <a:rPr lang="en-US" dirty="0"/>
              <a:t>max 4-lines</a:t>
            </a:r>
          </a:p>
        </p:txBody>
      </p:sp>
      <p:sp>
        <p:nvSpPr>
          <p:cNvPr id="10" name="SubTitle_TM">
            <a:extLst>
              <a:ext uri="{FF2B5EF4-FFF2-40B4-BE49-F238E27FC236}">
                <a16:creationId xmlns="" xmlns:a16="http://schemas.microsoft.com/office/drawing/2014/main"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Speaker,</a:t>
            </a:r>
            <a:br>
              <a:rPr lang="en-US" dirty="0"/>
            </a:br>
            <a:r>
              <a:rPr lang="en-US" dirty="0"/>
              <a:t>Ericsson Black, Ericsson Hilda 20pt</a:t>
            </a:r>
          </a:p>
        </p:txBody>
      </p:sp>
      <p:pic>
        <p:nvPicPr>
          <p:cNvPr id="7" name="Graphic 6">
            <a:extLst>
              <a:ext uri="{FF2B5EF4-FFF2-40B4-BE49-F238E27FC236}">
                <a16:creationId xmlns="" xmlns:a16="http://schemas.microsoft.com/office/drawing/2014/main" id="{7753C092-06FE-4B22-BAB1-EBEB69074D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703778786"/>
      </p:ext>
    </p:extLst>
  </p:cSld>
  <p:clrMapOvr>
    <a:masterClrMapping/>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tatement Page 1">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1" name="Title_TM">
            <a:extLst>
              <a:ext uri="{FF2B5EF4-FFF2-40B4-BE49-F238E27FC236}">
                <a16:creationId xmlns="" xmlns:a16="http://schemas.microsoft.com/office/drawing/2014/main" id="{48FE7FF9-3930-4C4A-8BC6-EB9A286812D4}"/>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2" name="SubTitle_TM">
            <a:extLst>
              <a:ext uri="{FF2B5EF4-FFF2-40B4-BE49-F238E27FC236}">
                <a16:creationId xmlns="" xmlns:a16="http://schemas.microsoft.com/office/drawing/2014/main" id="{A60848B0-180A-4C02-A8B3-E172AF538B61}"/>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5035D0DD-E99D-4FBA-B8C0-65E91EC049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708869997"/>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tatement Page 2">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 xmlns:a16="http://schemas.microsoft.com/office/drawing/2014/main" id="{4F3FE80A-6B53-492B-8FC1-A575806A0D0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 xmlns:a16="http://schemas.microsoft.com/office/drawing/2014/main" id="{3AECA499-20B0-4F79-85A2-1C9D1BFBB0C0}"/>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BB77A080-9B1F-4D75-A79E-8C7540FBB16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740717528"/>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tatement Page 3">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0" name="Title_TM">
            <a:extLst>
              <a:ext uri="{FF2B5EF4-FFF2-40B4-BE49-F238E27FC236}">
                <a16:creationId xmlns="" xmlns:a16="http://schemas.microsoft.com/office/drawing/2014/main" id="{6AB007D5-DA18-4842-9C2D-8C72512602C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 xmlns:a16="http://schemas.microsoft.com/office/drawing/2014/main" id="{0D3699C9-F9CA-4781-89C3-F0A901D1F1AF}"/>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01042C2C-5CDA-4F99-B59E-8CE43FEF21B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768142400"/>
      </p:ext>
    </p:extLst>
  </p:cSld>
  <p:clrMapOvr>
    <a:masterClrMapping/>
  </p:clrMapOvr>
  <p:hf sldNum="0"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tatement Page 4">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5"/>
          </a:solidFill>
          <a:ln>
            <a:noFill/>
          </a:ln>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 xmlns:a16="http://schemas.microsoft.com/office/drawing/2014/main" id="{F1368AB3-821C-4A71-B119-C0A8AA44A93F}"/>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 xmlns:a16="http://schemas.microsoft.com/office/drawing/2014/main" id="{8561E9FC-533B-4891-A7E3-A3DDB1BD26FB}"/>
              </a:ext>
            </a:extLst>
          </p:cNvPr>
          <p:cNvSpPr>
            <a:spLocks noGrp="1" noChangeArrowheads="1"/>
          </p:cNvSpPr>
          <p:nvPr>
            <p:ph type="subTitle" idx="1" hasCustomPrompt="1"/>
          </p:nvPr>
        </p:nvSpPr>
        <p:spPr>
          <a:xfrm>
            <a:off x="480218"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54A0CF15-A701-44C3-81FC-A544265685B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251035771"/>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tatement Page 5">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4"/>
          </a:solidFill>
          <a:ln>
            <a:noFill/>
          </a:ln>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3" name="SubTitle_TM">
            <a:extLst>
              <a:ext uri="{FF2B5EF4-FFF2-40B4-BE49-F238E27FC236}">
                <a16:creationId xmlns=""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34B7B746-B315-4EB5-B3A2-CA259B065B9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028558161"/>
      </p:ext>
    </p:extLst>
  </p:cSld>
  <p:clrMapOvr>
    <a:masterClrMapping/>
  </p:clrMapOvr>
  <p:hf sldNum="0"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tatement Page 6">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6"/>
          </a:solidFill>
          <a:ln>
            <a:noFill/>
          </a:ln>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3" name="SubTitle_TM">
            <a:extLst>
              <a:ext uri="{FF2B5EF4-FFF2-40B4-BE49-F238E27FC236}">
                <a16:creationId xmlns=""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6096BBFC-712A-429D-9C0A-7743993E7FC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629676554"/>
      </p:ext>
    </p:extLst>
  </p:cSld>
  <p:clrMapOvr>
    <a:masterClrMapping/>
  </p:clrMapOvr>
  <p:hf sldNum="0"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tement Page 7">
    <p:spTree>
      <p:nvGrpSpPr>
        <p:cNvPr id="1" name=""/>
        <p:cNvGrpSpPr/>
        <p:nvPr/>
      </p:nvGrpSpPr>
      <p:grpSpPr>
        <a:xfrm>
          <a:off x="0" y="0"/>
          <a:ext cx="0" cy="0"/>
          <a:chOff x="0" y="0"/>
          <a:chExt cx="0" cy="0"/>
        </a:xfrm>
      </p:grpSpPr>
      <p:sp>
        <p:nvSpPr>
          <p:cNvPr id="9" name="Title_TM">
            <a:extLst>
              <a:ext uri="{FF2B5EF4-FFF2-40B4-BE49-F238E27FC236}">
                <a16:creationId xmlns=""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tx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Black, </a:t>
            </a:r>
            <a:br>
              <a:rPr lang="en-US" dirty="0"/>
            </a:br>
            <a:r>
              <a:rPr lang="en-US" dirty="0"/>
              <a:t>max 5-lines</a:t>
            </a:r>
          </a:p>
        </p:txBody>
      </p:sp>
      <p:sp>
        <p:nvSpPr>
          <p:cNvPr id="10" name="SubTitle_TM">
            <a:extLst>
              <a:ext uri="{FF2B5EF4-FFF2-40B4-BE49-F238E27FC236}">
                <a16:creationId xmlns="" xmlns:a16="http://schemas.microsoft.com/office/drawing/2014/main" id="{ED5DEA0B-CF0D-4EE6-B6A8-90BAF3DE8AF1}"/>
              </a:ext>
            </a:extLst>
          </p:cNvPr>
          <p:cNvSpPr>
            <a:spLocks noGrp="1" noChangeArrowheads="1"/>
          </p:cNvSpPr>
          <p:nvPr>
            <p:ph type="subTitle" idx="1" hasCustomPrompt="1"/>
          </p:nvPr>
        </p:nvSpPr>
        <p:spPr>
          <a:xfrm>
            <a:off x="479425" y="4149725"/>
            <a:ext cx="5472114"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Statement/quote source, </a:t>
            </a:r>
          </a:p>
          <a:p>
            <a:r>
              <a:rPr lang="en-US" dirty="0"/>
              <a:t>Ericsson Black, Ericsson Hilda 20pt</a:t>
            </a:r>
          </a:p>
        </p:txBody>
      </p:sp>
    </p:spTree>
    <p:extLst>
      <p:ext uri="{BB962C8B-B14F-4D97-AF65-F5344CB8AC3E}">
        <p14:creationId xmlns:p14="http://schemas.microsoft.com/office/powerpoint/2010/main" val="4016955774"/>
      </p:ext>
    </p:extLst>
  </p:cSld>
  <p:clrMapOvr>
    <a:masterClrMapping/>
  </p:clrMapOvr>
  <p:hf sldNum="0"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ter/Section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1"/>
            <a:ext cx="8353425" cy="3457574"/>
          </a:xfrm>
          <a:noFill/>
          <a:ln w="9525">
            <a:noFill/>
            <a:miter lim="800000"/>
            <a:headEnd/>
            <a:tailEnd/>
          </a:ln>
        </p:spPr>
        <p:txBody>
          <a:bodyPr/>
          <a:lstStyle>
            <a:lvl1pPr>
              <a:defRPr lang="en-US" sz="6000" b="0" baseline="0" dirty="0">
                <a:solidFill>
                  <a:schemeClr val="tx1"/>
                </a:solidFill>
              </a:defRPr>
            </a:lvl1pPr>
          </a:lstStyle>
          <a:p>
            <a:pPr lvl="0"/>
            <a:r>
              <a:rPr lang="en-US" dirty="0"/>
              <a:t>Chapter/section, </a:t>
            </a:r>
            <a:br>
              <a:rPr lang="en-US" dirty="0"/>
            </a:br>
            <a:r>
              <a:rPr lang="en-US" dirty="0"/>
              <a:t>Ericsson Hilda Light 60pt, Ericsson Black, </a:t>
            </a:r>
            <a:br>
              <a:rPr lang="en-US" dirty="0"/>
            </a:br>
            <a:r>
              <a:rPr lang="en-US" dirty="0"/>
              <a:t>max 4-lines</a:t>
            </a:r>
          </a:p>
        </p:txBody>
      </p:sp>
    </p:spTree>
    <p:extLst>
      <p:ext uri="{BB962C8B-B14F-4D97-AF65-F5344CB8AC3E}">
        <p14:creationId xmlns:p14="http://schemas.microsoft.com/office/powerpoint/2010/main" val="3211561326"/>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Dark Photo">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8368127A-B068-4F16-BC03-AF06DDDB17AE}"/>
              </a:ext>
            </a:extLst>
          </p:cNvPr>
          <p:cNvSpPr>
            <a:spLocks noGrp="1"/>
          </p:cNvSpPr>
          <p:nvPr>
            <p:ph type="pic" sz="quarter" idx="10" hasCustomPrompt="1"/>
          </p:nvPr>
        </p:nvSpPr>
        <p:spPr>
          <a:xfrm>
            <a:off x="1" y="0"/>
            <a:ext cx="12192000" cy="6858000"/>
          </a:xfrm>
          <a:prstGeom prst="rect">
            <a:avLst/>
          </a:prstGeom>
          <a:solidFill>
            <a:schemeClr val="tx1"/>
          </a:solidFill>
        </p:spPr>
        <p:txBody>
          <a:bodyPr anchor="ctr"/>
          <a:lstStyle>
            <a:lvl1pPr marL="0" indent="0" algn="ctr">
              <a:buNone/>
              <a:defRPr>
                <a:solidFill>
                  <a:schemeClr val="bg1"/>
                </a:solidFill>
              </a:defRPr>
            </a:lvl1pPr>
          </a:lstStyle>
          <a:p>
            <a:r>
              <a:rPr lang="en-US" dirty="0"/>
              <a:t>                                                                      Click icon to add a dark image</a:t>
            </a:r>
          </a:p>
        </p:txBody>
      </p:sp>
      <p:sp>
        <p:nvSpPr>
          <p:cNvPr id="9" name="Title_TM">
            <a:extLst>
              <a:ext uri="{FF2B5EF4-FFF2-40B4-BE49-F238E27FC236}">
                <a16:creationId xmlns="" xmlns:a16="http://schemas.microsoft.com/office/drawing/2014/main" id="{696C7C8F-5086-466A-8108-2FE0A8663D59}"/>
              </a:ext>
            </a:extLst>
          </p:cNvPr>
          <p:cNvSpPr>
            <a:spLocks noGrp="1" noChangeArrowheads="1"/>
          </p:cNvSpPr>
          <p:nvPr>
            <p:ph type="ctrTitle" hasCustomPrompt="1"/>
          </p:nvPr>
        </p:nvSpPr>
        <p:spPr>
          <a:xfrm>
            <a:off x="479425" y="476250"/>
            <a:ext cx="8353426" cy="2288721"/>
          </a:xfrm>
          <a:noFill/>
          <a:ln w="9525">
            <a:noFill/>
            <a:miter lim="800000"/>
            <a:headEnd/>
            <a:tailEnd/>
          </a:ln>
        </p:spPr>
        <p:txBody>
          <a:bodyPr anchor="t"/>
          <a:lstStyle>
            <a:lvl1pPr>
              <a:defRPr lang="en-US" sz="6000" b="0" dirty="0">
                <a:solidFill>
                  <a:schemeClr val="bg1"/>
                </a:solidFill>
              </a:defRPr>
            </a:lvl1pPr>
          </a:lstStyle>
          <a:p>
            <a:pPr lvl="0"/>
            <a:r>
              <a:rPr lang="en-US" dirty="0"/>
              <a:t>Keynote cover cage, </a:t>
            </a:r>
            <a:br>
              <a:rPr lang="en-US" dirty="0"/>
            </a:br>
            <a:r>
              <a:rPr lang="en-US" dirty="0"/>
              <a:t>Ericsson Hilda Light 60pt, </a:t>
            </a:r>
            <a:br>
              <a:rPr lang="en-US" dirty="0"/>
            </a:br>
            <a:r>
              <a:rPr lang="en-US" dirty="0"/>
              <a:t>Ericsson White, </a:t>
            </a:r>
            <a:br>
              <a:rPr lang="en-US" dirty="0"/>
            </a:br>
            <a:r>
              <a:rPr lang="en-US" dirty="0"/>
              <a:t>max 4-lines</a:t>
            </a:r>
          </a:p>
        </p:txBody>
      </p:sp>
      <p:sp>
        <p:nvSpPr>
          <p:cNvPr id="10" name="SubTitle_TM">
            <a:extLst>
              <a:ext uri="{FF2B5EF4-FFF2-40B4-BE49-F238E27FC236}">
                <a16:creationId xmlns="" xmlns:a16="http://schemas.microsoft.com/office/drawing/2014/main"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Speaker,</a:t>
            </a:r>
            <a:br>
              <a:rPr lang="en-US" dirty="0"/>
            </a:br>
            <a:r>
              <a:rPr lang="en-US" dirty="0"/>
              <a:t>Ericsson Black, Ericsson Hilda 20pt</a:t>
            </a:r>
          </a:p>
        </p:txBody>
      </p:sp>
      <p:pic>
        <p:nvPicPr>
          <p:cNvPr id="7" name="Graphic 6">
            <a:extLst>
              <a:ext uri="{FF2B5EF4-FFF2-40B4-BE49-F238E27FC236}">
                <a16:creationId xmlns="" xmlns:a16="http://schemas.microsoft.com/office/drawing/2014/main" id="{7753C092-06FE-4B22-BAB1-EBEB69074D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946268554"/>
      </p:ext>
    </p:extLst>
  </p:cSld>
  <p:clrMapOvr>
    <a:masterClrMapping/>
  </p:clrMapOvr>
  <p:hf sldNum="0"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5669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0" bIns="0"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4071222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0613FB31-E723-434D-8FBC-0054A541634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622466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2"/>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82EAEE37-7D1D-49D7-BEC8-7A88843E383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0800023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A44C7C5B-04BF-4F0E-888E-CE87D0EF1DA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062446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4"/>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765A3682-3283-4350-B37F-DCABDCB15F6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8279590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5"/>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6B1A279A-6DFF-44E2-AFD5-C14BD71050E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4147767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accent6"/>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DC9C0052-7A7B-40FB-AF90-CA9C4B79D2E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4191661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phic heavy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4D93672-2A04-4EF3-916F-2C920729FB07}"/>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 xmlns:a16="http://schemas.microsoft.com/office/drawing/2014/main" id="{7D510456-FEBC-46FA-B25A-B809F2C18A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789779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
        <p:nvSpPr>
          <p:cNvPr id="3" name="Content Placeholder 2">
            <a:extLst>
              <a:ext uri="{FF2B5EF4-FFF2-40B4-BE49-F238E27FC236}">
                <a16:creationId xmlns="" xmlns:a16="http://schemas.microsoft.com/office/drawing/2014/main" id="{810CFEFC-6AC8-4817-A0D3-6029D48BD293}"/>
              </a:ext>
            </a:extLst>
          </p:cNvPr>
          <p:cNvSpPr>
            <a:spLocks noGrp="1"/>
          </p:cNvSpPr>
          <p:nvPr>
            <p:ph sz="quarter" idx="10" hasCustomPrompt="1"/>
          </p:nvPr>
        </p:nvSpPr>
        <p:spPr>
          <a:xfrm>
            <a:off x="479425" y="1844675"/>
            <a:ext cx="11233150" cy="4392612"/>
          </a:xfr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7442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age 1">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1" name="Title_TM">
            <a:extLst>
              <a:ext uri="{FF2B5EF4-FFF2-40B4-BE49-F238E27FC236}">
                <a16:creationId xmlns="" xmlns:a16="http://schemas.microsoft.com/office/drawing/2014/main" id="{48FE7FF9-3930-4C4A-8BC6-EB9A286812D4}"/>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2" name="SubTitle_TM">
            <a:extLst>
              <a:ext uri="{FF2B5EF4-FFF2-40B4-BE49-F238E27FC236}">
                <a16:creationId xmlns="" xmlns:a16="http://schemas.microsoft.com/office/drawing/2014/main" id="{A60848B0-180A-4C02-A8B3-E172AF538B61}"/>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5035D0DD-E99D-4FBA-B8C0-65E91EC049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159722524"/>
      </p:ext>
    </p:extLst>
  </p:cSld>
  <p:clrMapOvr>
    <a:masterClrMapping/>
  </p:clrMapOvr>
  <p:hf sldNum="0" hdr="0" ft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1 smaller column">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784F54AF-EED6-486A-9ACA-42061F4AAE9A}"/>
              </a:ext>
            </a:extLst>
          </p:cNvPr>
          <p:cNvSpPr>
            <a:spLocks noGrp="1"/>
          </p:cNvSpPr>
          <p:nvPr>
            <p:ph sz="quarter" idx="11" hasCustomPrompt="1"/>
          </p:nvPr>
        </p:nvSpPr>
        <p:spPr>
          <a:xfrm>
            <a:off x="479425" y="1844675"/>
            <a:ext cx="8353426" cy="4392612"/>
          </a:xfr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Title_SM">
            <a:extLst>
              <a:ext uri="{FF2B5EF4-FFF2-40B4-BE49-F238E27FC236}">
                <a16:creationId xmlns="" xmlns:a16="http://schemas.microsoft.com/office/drawing/2014/main" id="{3F4EF873-DC0F-4698-BEC2-502DB043AA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4156696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Title_SM">
            <a:extLst>
              <a:ext uri="{FF2B5EF4-FFF2-40B4-BE49-F238E27FC236}">
                <a16:creationId xmlns="" xmlns:a16="http://schemas.microsoft.com/office/drawing/2014/main" id="{AC5B9436-E3EB-4A3D-BE6B-EFFF8123DE9D}"/>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9943933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p:cNvSpPr>
            <a:spLocks noGrp="1" noChangeArrowheads="1"/>
          </p:cNvSpPr>
          <p:nvPr>
            <p:ph type="title" hasCustomPrompt="1"/>
          </p:nvPr>
        </p:nvSpPr>
        <p:spPr bwMode="auto">
          <a:xfrm>
            <a:off x="479425" y="476250"/>
            <a:ext cx="5472113"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 Hilda Light 40pt, </a:t>
            </a:r>
            <a:r>
              <a:rPr lang="en-US" dirty="0" err="1"/>
              <a:t>Eri</a:t>
            </a:r>
            <a:r>
              <a:rPr lang="en-US" dirty="0"/>
              <a:t>. Black, max 2-lines</a:t>
            </a:r>
          </a:p>
        </p:txBody>
      </p:sp>
      <p:sp>
        <p:nvSpPr>
          <p:cNvPr id="3" name="Picture Placeholder 2">
            <a:extLst>
              <a:ext uri="{FF2B5EF4-FFF2-40B4-BE49-F238E27FC236}">
                <a16:creationId xmlns="" xmlns:a16="http://schemas.microsoft.com/office/drawing/2014/main" id="{2F5F844D-0CF3-4814-B0DE-3D27A83936FD}"/>
              </a:ext>
            </a:extLst>
          </p:cNvPr>
          <p:cNvSpPr>
            <a:spLocks noGrp="1"/>
          </p:cNvSpPr>
          <p:nvPr>
            <p:ph type="pic" sz="quarter" idx="11" hasCustomPrompt="1"/>
          </p:nvPr>
        </p:nvSpPr>
        <p:spPr>
          <a:xfrm>
            <a:off x="6096000" y="0"/>
            <a:ext cx="6096000" cy="6858000"/>
          </a:xfrm>
          <a:prstGeom prst="rect">
            <a:avLst/>
          </a:prstGeom>
        </p:spPr>
        <p:txBody>
          <a:bodyPr anchor="ctr"/>
          <a:lstStyle>
            <a:lvl1pPr marL="0" indent="0">
              <a:buNone/>
              <a:defRPr/>
            </a:lvl1pPr>
          </a:lstStyle>
          <a:p>
            <a:r>
              <a:rPr lang="en-US" dirty="0"/>
              <a:t>     Click icon to add picture</a:t>
            </a:r>
          </a:p>
        </p:txBody>
      </p:sp>
    </p:spTree>
    <p:extLst>
      <p:ext uri="{BB962C8B-B14F-4D97-AF65-F5344CB8AC3E}">
        <p14:creationId xmlns:p14="http://schemas.microsoft.com/office/powerpoint/2010/main" val="3308776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Title_SM">
            <a:extLst>
              <a:ext uri="{FF2B5EF4-FFF2-40B4-BE49-F238E27FC236}">
                <a16:creationId xmlns="" xmlns:a16="http://schemas.microsoft.com/office/drawing/2014/main" id="{4ACB62A1-CC4A-4B59-B1D8-ED86B77D9A3A}"/>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8569867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p:cNvSpPr>
            <a:spLocks noGrp="1" noChangeArrowheads="1"/>
          </p:cNvSpPr>
          <p:nvPr>
            <p:ph type="title" hasCustomPrompt="1"/>
          </p:nvPr>
        </p:nvSpPr>
        <p:spPr bwMode="auto">
          <a:xfrm>
            <a:off x="6240463" y="476250"/>
            <a:ext cx="4924362"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max 2-lines</a:t>
            </a:r>
          </a:p>
        </p:txBody>
      </p:sp>
      <p:sp>
        <p:nvSpPr>
          <p:cNvPr id="3" name="Picture Placeholder 2">
            <a:extLst>
              <a:ext uri="{FF2B5EF4-FFF2-40B4-BE49-F238E27FC236}">
                <a16:creationId xmlns="" xmlns:a16="http://schemas.microsoft.com/office/drawing/2014/main" id="{B0349585-9F54-46CC-8CEC-052CD1853EC5}"/>
              </a:ext>
            </a:extLst>
          </p:cNvPr>
          <p:cNvSpPr>
            <a:spLocks noGrp="1"/>
          </p:cNvSpPr>
          <p:nvPr>
            <p:ph type="pic" sz="quarter" idx="11" hasCustomPrompt="1"/>
          </p:nvPr>
        </p:nvSpPr>
        <p:spPr>
          <a:xfrm>
            <a:off x="0" y="0"/>
            <a:ext cx="6096000" cy="6858000"/>
          </a:xfrm>
          <a:prstGeom prst="rect">
            <a:avLst/>
          </a:prstGeom>
        </p:spPr>
        <p:txBody>
          <a:bodyPr anchor="ctr"/>
          <a:lstStyle>
            <a:lvl1pPr marL="0" indent="0">
              <a:buNone/>
              <a:defRPr/>
            </a:lvl1pPr>
          </a:lstStyle>
          <a:p>
            <a:r>
              <a:rPr lang="en-US" dirty="0"/>
              <a:t>      Click icon to add picture</a:t>
            </a:r>
          </a:p>
        </p:txBody>
      </p:sp>
    </p:spTree>
    <p:extLst>
      <p:ext uri="{BB962C8B-B14F-4D97-AF65-F5344CB8AC3E}">
        <p14:creationId xmlns:p14="http://schemas.microsoft.com/office/powerpoint/2010/main" val="21218507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hasCustomPrompt="1"/>
          </p:nvPr>
        </p:nvSpPr>
        <p:spPr>
          <a:xfrm>
            <a:off x="6240463" y="1844674"/>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sz="half" idx="1" hasCustomPrompt="1"/>
          </p:nvPr>
        </p:nvSpPr>
        <p:spPr>
          <a:xfrm>
            <a:off x="479425" y="1844675"/>
            <a:ext cx="5472113"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 xmlns:a16="http://schemas.microsoft.com/office/drawing/2014/main" id="{891BF4C4-9DF9-4D9F-A738-37FBCD45AA68}"/>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4886392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2 narrow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20188" y="1844674"/>
            <a:ext cx="2592387"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6240463"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 xmlns:a16="http://schemas.microsoft.com/office/drawing/2014/main" id="{B1CFD82C-8968-4B87-A964-6288AF293D7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992152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eader, righ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479424" y="1844675"/>
            <a:ext cx="5472113"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idx="1" hasCustomPrompt="1"/>
          </p:nvPr>
        </p:nvSpPr>
        <p:spPr>
          <a:xfrm>
            <a:off x="479425" y="414972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 xmlns:a16="http://schemas.microsoft.com/office/drawing/2014/main" id="{A05AB2F5-3C8F-45BD-81CB-45EC98D4284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2674038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er, lef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6240463" y="1844674"/>
            <a:ext cx="5472112"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idx="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 xmlns:a16="http://schemas.microsoft.com/office/drawing/2014/main" id="{524C71C0-9908-4C8C-97CC-AA201198D2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995987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3359150" y="4149724"/>
            <a:ext cx="8353425"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Content Placeholder 1"/>
          <p:cNvSpPr>
            <a:spLocks noGrp="1"/>
          </p:cNvSpPr>
          <p:nvPr>
            <p:ph sz="quarter" idx="10" hasCustomPrompt="1"/>
          </p:nvPr>
        </p:nvSpPr>
        <p:spPr>
          <a:xfrm>
            <a:off x="3359150" y="1844675"/>
            <a:ext cx="8353425"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 xmlns:a16="http://schemas.microsoft.com/office/drawing/2014/main" id="{0114795F-6AFF-421E-BA39-763FAD29FC16}"/>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86592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Page 2">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 xmlns:a16="http://schemas.microsoft.com/office/drawing/2014/main" id="{4F3FE80A-6B53-492B-8FC1-A575806A0D0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 xmlns:a16="http://schemas.microsoft.com/office/drawing/2014/main" id="{3AECA499-20B0-4F79-85A2-1C9D1BFBB0C0}"/>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BB77A080-9B1F-4D75-A79E-8C7540FBB16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966729849"/>
      </p:ext>
    </p:extLst>
  </p:cSld>
  <p:clrMapOvr>
    <a:masterClrMapping/>
  </p:clrMapOvr>
  <p:hf sldNum="0" hdr="0" ft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er, Image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quarter" idx="12" hasCustomPrompt="1"/>
          </p:nvPr>
        </p:nvSpPr>
        <p:spPr>
          <a:xfrm>
            <a:off x="479425" y="4149724"/>
            <a:ext cx="5472113" cy="2087563"/>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 xmlns:a16="http://schemas.microsoft.com/office/drawing/2014/main" id="{A14F6E09-C956-49B3-8E41-DBD053DF768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393109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8184575" y="1844675"/>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4332000" y="1844673"/>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Content Placeholder 1">
            <a:extLst>
              <a:ext uri="{FF2B5EF4-FFF2-40B4-BE49-F238E27FC236}">
                <a16:creationId xmlns="" xmlns:a16="http://schemas.microsoft.com/office/drawing/2014/main" id="{8E3794F8-471D-4987-945F-3C29BB03AB49}"/>
              </a:ext>
            </a:extLst>
          </p:cNvPr>
          <p:cNvSpPr>
            <a:spLocks noGrp="1"/>
          </p:cNvSpPr>
          <p:nvPr>
            <p:ph sz="quarter" idx="13" hasCustomPrompt="1"/>
          </p:nvPr>
        </p:nvSpPr>
        <p:spPr>
          <a:xfrm>
            <a:off x="479425" y="1844674"/>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10" name="Title_SM">
            <a:extLst>
              <a:ext uri="{FF2B5EF4-FFF2-40B4-BE49-F238E27FC236}">
                <a16:creationId xmlns="" xmlns:a16="http://schemas.microsoft.com/office/drawing/2014/main" id="{6B686A21-AA96-4B0A-B7CE-F4C6D5D31B32}"/>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1843987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3 narrow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21776" y="1844674"/>
            <a:ext cx="259079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6240464" y="1844674"/>
            <a:ext cx="2592386"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4" name="Content Placeholder 1"/>
          <p:cNvSpPr>
            <a:spLocks noGrp="1"/>
          </p:cNvSpPr>
          <p:nvPr>
            <p:ph sz="quarter" idx="10" hasCustomPrompt="1"/>
          </p:nvPr>
        </p:nvSpPr>
        <p:spPr>
          <a:xfrm>
            <a:off x="3359149" y="1844674"/>
            <a:ext cx="259238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 xmlns:a16="http://schemas.microsoft.com/office/drawing/2014/main" id="{7EEF5633-BC13-4AEA-AEF5-CE2675504D30}"/>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496530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1844674"/>
            <a:ext cx="2592388" cy="4392614"/>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3359149" y="1844674"/>
            <a:ext cx="2592389"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4" name="Content Placeholder 1"/>
          <p:cNvSpPr>
            <a:spLocks noGrp="1"/>
          </p:cNvSpPr>
          <p:nvPr>
            <p:ph sz="quarter" idx="10" hasCustomPrompt="1"/>
          </p:nvPr>
        </p:nvSpPr>
        <p:spPr>
          <a:xfrm>
            <a:off x="479425"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9" name="Content Placeholder 3"/>
          <p:cNvSpPr>
            <a:spLocks noGrp="1"/>
          </p:cNvSpPr>
          <p:nvPr>
            <p:ph sz="quarter" idx="13" hasCustomPrompt="1"/>
          </p:nvPr>
        </p:nvSpPr>
        <p:spPr>
          <a:xfrm>
            <a:off x="9120188" y="1844674"/>
            <a:ext cx="2592387"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 xmlns:a16="http://schemas.microsoft.com/office/drawing/2014/main" id="{F4D71A67-F349-4E68-B7B8-D53CE323A764}"/>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5963813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Preamb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4149724"/>
            <a:ext cx="2592388"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6" name="Content Placeholder 2"/>
          <p:cNvSpPr>
            <a:spLocks noGrp="1"/>
          </p:cNvSpPr>
          <p:nvPr>
            <p:ph sz="quarter" idx="11" hasCustomPrompt="1"/>
          </p:nvPr>
        </p:nvSpPr>
        <p:spPr>
          <a:xfrm>
            <a:off x="3359150" y="4149725"/>
            <a:ext cx="2592388" cy="2087562"/>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1"/>
          <p:cNvSpPr>
            <a:spLocks noGrp="1"/>
          </p:cNvSpPr>
          <p:nvPr>
            <p:ph sz="quarter" idx="10" hasCustomPrompt="1"/>
          </p:nvPr>
        </p:nvSpPr>
        <p:spPr>
          <a:xfrm>
            <a:off x="479425" y="1844675"/>
            <a:ext cx="2592388" cy="4392612"/>
          </a:xfrm>
          <a:prstGeom prst="rect">
            <a:avLst/>
          </a:prstGeom>
        </p:spPr>
        <p:txBody>
          <a:bodyPr/>
          <a:lstStyle>
            <a:lvl1pPr marL="0" indent="0">
              <a:buFont typeface="Ericsson Hilda Light" panose="020B0604020202020204" pitchFamily="34" charset="0"/>
              <a:buNone/>
              <a:defRPr sz="2500">
                <a:latin typeface="+mn-lt"/>
              </a:defRPr>
            </a:lvl1pPr>
            <a:lvl2pPr marL="0" indent="0">
              <a:buFont typeface="Ericsson Hilda Light" panose="020B0604020202020204" pitchFamily="34" charset="0"/>
              <a:buNone/>
              <a:defRPr sz="2500">
                <a:latin typeface="+mj-lt"/>
              </a:defRPr>
            </a:lvl2pPr>
            <a:lvl3pPr marL="342900" indent="0">
              <a:buFont typeface="Ericsson Hilda Light" panose="020B0604020202020204" pitchFamily="34" charset="0"/>
              <a:buNone/>
              <a:defRPr sz="2500">
                <a:latin typeface="+mj-lt"/>
              </a:defRPr>
            </a:lvl3pPr>
            <a:lvl4pPr marL="685800" indent="0">
              <a:buFont typeface="Ericsson Hilda Light" panose="020B0604020202020204" pitchFamily="34" charset="0"/>
              <a:buNone/>
              <a:defRPr sz="2500">
                <a:latin typeface="+mj-lt"/>
              </a:defRPr>
            </a:lvl4pPr>
            <a:lvl5pPr marL="1028700" indent="0">
              <a:buFont typeface="Ericsson Hilda Light" panose="020B0604020202020204" pitchFamily="34" charset="0"/>
              <a:buNone/>
              <a:defRPr sz="2500">
                <a:latin typeface="+mj-lt"/>
              </a:defRPr>
            </a:lvl5pPr>
          </a:lstStyle>
          <a:p>
            <a:pPr lvl="0"/>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Preamble text, </a:t>
            </a:r>
            <a:r>
              <a:rPr lang="en-US" dirty="0"/>
              <a:t>Ericsson </a:t>
            </a:r>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Hilda 25pt, Ericsson Black</a:t>
            </a:r>
            <a:endParaRPr lang="en-US" dirty="0"/>
          </a:p>
        </p:txBody>
      </p:sp>
      <p:sp>
        <p:nvSpPr>
          <p:cNvPr id="9" name="Content Placeholder 3"/>
          <p:cNvSpPr>
            <a:spLocks noGrp="1"/>
          </p:cNvSpPr>
          <p:nvPr>
            <p:ph sz="quarter" idx="13" hasCustomPrompt="1"/>
          </p:nvPr>
        </p:nvSpPr>
        <p:spPr>
          <a:xfrm>
            <a:off x="9120188" y="4149724"/>
            <a:ext cx="2592387"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7" name="Title_SM">
            <a:extLst>
              <a:ext uri="{FF2B5EF4-FFF2-40B4-BE49-F238E27FC236}">
                <a16:creationId xmlns="" xmlns:a16="http://schemas.microsoft.com/office/drawing/2014/main" id="{CD0BB64A-768A-4118-B3E5-52B98C693831}"/>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3657475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4 columns with visual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6" name="Content Placeholder 2"/>
          <p:cNvSpPr>
            <a:spLocks noGrp="1"/>
          </p:cNvSpPr>
          <p:nvPr>
            <p:ph sz="quarter" idx="11" hasCustomPrompt="1"/>
          </p:nvPr>
        </p:nvSpPr>
        <p:spPr>
          <a:xfrm>
            <a:off x="3359149"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1"/>
          <p:cNvSpPr>
            <a:spLocks noGrp="1"/>
          </p:cNvSpPr>
          <p:nvPr>
            <p:ph sz="quarter" idx="10" hasCustomPrompt="1"/>
          </p:nvPr>
        </p:nvSpPr>
        <p:spPr>
          <a:xfrm>
            <a:off x="479425"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9" name="Content Placeholder 3"/>
          <p:cNvSpPr>
            <a:spLocks noGrp="1"/>
          </p:cNvSpPr>
          <p:nvPr>
            <p:ph sz="quarter" idx="13" hasCustomPrompt="1"/>
          </p:nvPr>
        </p:nvSpPr>
        <p:spPr>
          <a:xfrm>
            <a:off x="9121776" y="4149724"/>
            <a:ext cx="259079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7" name="Title_SM">
            <a:extLst>
              <a:ext uri="{FF2B5EF4-FFF2-40B4-BE49-F238E27FC236}">
                <a16:creationId xmlns="" xmlns:a16="http://schemas.microsoft.com/office/drawing/2014/main" id="{F83268EB-5955-4A3F-8B85-E7C084E6FAF5}"/>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74728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6240462" y="414972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4" name="Content Placeholder 2"/>
          <p:cNvSpPr>
            <a:spLocks noGrp="1"/>
          </p:cNvSpPr>
          <p:nvPr>
            <p:ph sz="quarter" idx="2" hasCustomPrompt="1"/>
          </p:nvPr>
        </p:nvSpPr>
        <p:spPr>
          <a:xfrm>
            <a:off x="6240462"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sz="quarter" idx="1" hasCustomPrompt="1"/>
          </p:nvPr>
        </p:nvSpPr>
        <p:spPr>
          <a:xfrm>
            <a:off x="479425"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1">
            <a:extLst>
              <a:ext uri="{FF2B5EF4-FFF2-40B4-BE49-F238E27FC236}">
                <a16:creationId xmlns="" xmlns:a16="http://schemas.microsoft.com/office/drawing/2014/main" id="{5BD2C41D-0700-4885-AB77-25AFFE4E1FDA}"/>
              </a:ext>
            </a:extLst>
          </p:cNvPr>
          <p:cNvSpPr>
            <a:spLocks noGrp="1"/>
          </p:cNvSpPr>
          <p:nvPr>
            <p:ph sz="quarter" idx="10" hasCustomPrompt="1"/>
          </p:nvPr>
        </p:nvSpPr>
        <p:spPr>
          <a:xfrm>
            <a:off x="479425" y="4149725"/>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9" name="Title_SM">
            <a:extLst>
              <a:ext uri="{FF2B5EF4-FFF2-40B4-BE49-F238E27FC236}">
                <a16:creationId xmlns="" xmlns:a16="http://schemas.microsoft.com/office/drawing/2014/main" id="{2C948968-FB06-45CC-8259-6BDE4430EACB}"/>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8080014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6240463" y="4150995"/>
            <a:ext cx="2592387" cy="2086292"/>
          </a:xfrm>
          <a:prstGeom prst="rect">
            <a:avLst/>
          </a:prstGeom>
        </p:spPr>
        <p:txBody>
          <a:bodyPr lIns="72000" tIns="36000"/>
          <a:lstStyle>
            <a:lvl1pPr>
              <a:defRPr sz="2000"/>
            </a:lvl1pPr>
            <a:lvl2pPr>
              <a:defRPr sz="2000"/>
            </a:lvl2pPr>
            <a:lvl3pPr>
              <a:defRPr sz="2000"/>
            </a:lvl3pPr>
            <a:lvl4pPr>
              <a:defRPr sz="2000"/>
            </a:lvl4pPr>
            <a:lvl5pPr marL="1028700" indent="0">
              <a:buNone/>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5" name="Content Placeholder 3"/>
          <p:cNvSpPr>
            <a:spLocks noGrp="1"/>
          </p:cNvSpPr>
          <p:nvPr>
            <p:ph sz="quarter" idx="3" hasCustomPrompt="1"/>
          </p:nvPr>
        </p:nvSpPr>
        <p:spPr>
          <a:xfrm>
            <a:off x="479424"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2"/>
          <p:cNvSpPr>
            <a:spLocks noGrp="1"/>
          </p:cNvSpPr>
          <p:nvPr>
            <p:ph sz="quarter" idx="2" hasCustomPrompt="1"/>
          </p:nvPr>
        </p:nvSpPr>
        <p:spPr>
          <a:xfrm>
            <a:off x="6240463" y="1844675"/>
            <a:ext cx="2592387"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a:p>
            <a:pPr lvl="3"/>
            <a:endParaRPr lang="en-US" dirty="0"/>
          </a:p>
        </p:txBody>
      </p:sp>
      <p:sp>
        <p:nvSpPr>
          <p:cNvPr id="3" name="Content Placeholder 1"/>
          <p:cNvSpPr>
            <a:spLocks noGrp="1"/>
          </p:cNvSpPr>
          <p:nvPr>
            <p:ph sz="quarter" idx="1" hasCustomPrompt="1"/>
          </p:nvPr>
        </p:nvSpPr>
        <p:spPr>
          <a:xfrm>
            <a:off x="479424" y="1844675"/>
            <a:ext cx="2592389"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8" name="Content Placeholder 3"/>
          <p:cNvSpPr>
            <a:spLocks noGrp="1"/>
          </p:cNvSpPr>
          <p:nvPr>
            <p:ph sz="quarter" idx="10" hasCustomPrompt="1"/>
          </p:nvPr>
        </p:nvSpPr>
        <p:spPr>
          <a:xfrm>
            <a:off x="3359151" y="4149724"/>
            <a:ext cx="2592387"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9" name="Content Placeholder 1"/>
          <p:cNvSpPr>
            <a:spLocks noGrp="1"/>
          </p:cNvSpPr>
          <p:nvPr>
            <p:ph sz="quarter" idx="11" hasCustomPrompt="1"/>
          </p:nvPr>
        </p:nvSpPr>
        <p:spPr>
          <a:xfrm>
            <a:off x="3359151" y="1844675"/>
            <a:ext cx="2592388"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10" name="Content Placeholder 4"/>
          <p:cNvSpPr>
            <a:spLocks noGrp="1"/>
          </p:cNvSpPr>
          <p:nvPr>
            <p:ph sz="quarter" idx="12" hasCustomPrompt="1"/>
          </p:nvPr>
        </p:nvSpPr>
        <p:spPr>
          <a:xfrm>
            <a:off x="9120188" y="4149725"/>
            <a:ext cx="2592387" cy="2087562"/>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11" name="Content Placeholder 2"/>
          <p:cNvSpPr>
            <a:spLocks noGrp="1"/>
          </p:cNvSpPr>
          <p:nvPr>
            <p:ph sz="quarter" idx="13" hasCustomPrompt="1"/>
          </p:nvPr>
        </p:nvSpPr>
        <p:spPr>
          <a:xfrm>
            <a:off x="9120188" y="1844674"/>
            <a:ext cx="2592387" cy="2089151"/>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a:p>
            <a:pPr lvl="3"/>
            <a:endParaRPr lang="en-US" dirty="0"/>
          </a:p>
        </p:txBody>
      </p:sp>
      <p:sp>
        <p:nvSpPr>
          <p:cNvPr id="13" name="Title_SM">
            <a:extLst>
              <a:ext uri="{FF2B5EF4-FFF2-40B4-BE49-F238E27FC236}">
                <a16:creationId xmlns="" xmlns:a16="http://schemas.microsoft.com/office/drawing/2014/main" id="{99858DC4-E787-41D2-A613-961D60F8911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783179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lack logo end slide">
    <p:spTree>
      <p:nvGrpSpPr>
        <p:cNvPr id="1" name=""/>
        <p:cNvGrpSpPr/>
        <p:nvPr/>
      </p:nvGrpSpPr>
      <p:grpSpPr>
        <a:xfrm>
          <a:off x="0" y="0"/>
          <a:ext cx="0" cy="0"/>
          <a:chOff x="0" y="0"/>
          <a:chExt cx="0" cy="0"/>
        </a:xfrm>
      </p:grpSpPr>
      <p:sp>
        <p:nvSpPr>
          <p:cNvPr id="9" name="SubTitle_TM">
            <a:extLst>
              <a:ext uri="{FF2B5EF4-FFF2-40B4-BE49-F238E27FC236}">
                <a16:creationId xmlns="" xmlns:a16="http://schemas.microsoft.com/office/drawing/2014/main" id="{B200748E-0B61-48E1-8B47-504C30250995}"/>
              </a:ext>
            </a:extLst>
          </p:cNvPr>
          <p:cNvSpPr>
            <a:spLocks noGrp="1" noChangeArrowheads="1"/>
          </p:cNvSpPr>
          <p:nvPr>
            <p:ph type="subTitle" idx="1" hasCustomPrompt="1"/>
          </p:nvPr>
        </p:nvSpPr>
        <p:spPr>
          <a:xfrm>
            <a:off x="3071813" y="4153259"/>
            <a:ext cx="6048375" cy="347472"/>
          </a:xfrm>
          <a:prstGeom prst="rect">
            <a:avLst/>
          </a:prstGeom>
        </p:spPr>
        <p:txBody>
          <a:bodyPr rIns="0" anchor="ctr"/>
          <a:lstStyle>
            <a:lvl1pPr marL="0" indent="0" algn="ctr">
              <a:lnSpc>
                <a:spcPct val="100000"/>
              </a:lnSpc>
              <a:spcBef>
                <a:spcPts val="0"/>
              </a:spcBef>
              <a:buFont typeface="Ericsson Hilda Light" charset="0"/>
              <a:buNone/>
              <a:defRPr sz="2000" baseline="0">
                <a:solidFill>
                  <a:schemeClr val="tx1"/>
                </a:solidFill>
                <a:latin typeface="+mn-lt"/>
              </a:defRPr>
            </a:lvl1pPr>
          </a:lstStyle>
          <a:p>
            <a:r>
              <a:rPr lang="en-US" dirty="0"/>
              <a:t>ericsson.com/related-</a:t>
            </a:r>
            <a:r>
              <a:rPr lang="en-US" dirty="0" err="1"/>
              <a:t>url</a:t>
            </a:r>
            <a:endParaRPr lang="en-US" dirty="0"/>
          </a:p>
        </p:txBody>
      </p:sp>
      <p:pic>
        <p:nvPicPr>
          <p:cNvPr id="6" name="Graphic 5">
            <a:extLst>
              <a:ext uri="{FF2B5EF4-FFF2-40B4-BE49-F238E27FC236}">
                <a16:creationId xmlns="" xmlns:a16="http://schemas.microsoft.com/office/drawing/2014/main" id="{8979B00C-7C1F-4F17-8D52-31D787A1234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506895" y="2854112"/>
            <a:ext cx="1163145" cy="1163145"/>
          </a:xfrm>
          <a:prstGeom prst="rect">
            <a:avLst/>
          </a:prstGeom>
        </p:spPr>
      </p:pic>
    </p:spTree>
    <p:extLst>
      <p:ext uri="{BB962C8B-B14F-4D97-AF65-F5344CB8AC3E}">
        <p14:creationId xmlns:p14="http://schemas.microsoft.com/office/powerpoint/2010/main" val="22307835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White logo end slide ">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AEBC62E-40C0-43CF-98DC-55F7A1D1FD31}"/>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err="1">
              <a:ln>
                <a:noFill/>
              </a:ln>
              <a:solidFill>
                <a:schemeClr val="bg1"/>
              </a:solidFill>
              <a:effectLst/>
              <a:latin typeface="+mn-lt"/>
            </a:endParaRPr>
          </a:p>
        </p:txBody>
      </p:sp>
      <p:sp>
        <p:nvSpPr>
          <p:cNvPr id="9" name="SubTitle_TM">
            <a:extLst>
              <a:ext uri="{FF2B5EF4-FFF2-40B4-BE49-F238E27FC236}">
                <a16:creationId xmlns="" xmlns:a16="http://schemas.microsoft.com/office/drawing/2014/main" id="{B200748E-0B61-48E1-8B47-504C30250995}"/>
              </a:ext>
            </a:extLst>
          </p:cNvPr>
          <p:cNvSpPr>
            <a:spLocks noGrp="1" noChangeArrowheads="1"/>
          </p:cNvSpPr>
          <p:nvPr>
            <p:ph type="subTitle" idx="1" hasCustomPrompt="1"/>
          </p:nvPr>
        </p:nvSpPr>
        <p:spPr>
          <a:xfrm>
            <a:off x="3071813" y="4153259"/>
            <a:ext cx="6048375" cy="347472"/>
          </a:xfrm>
          <a:prstGeom prst="rect">
            <a:avLst/>
          </a:prstGeom>
        </p:spPr>
        <p:txBody>
          <a:bodyPr rIns="0" anchor="ctr"/>
          <a:lstStyle>
            <a:lvl1pPr marL="0" indent="0" algn="ctr">
              <a:lnSpc>
                <a:spcPct val="100000"/>
              </a:lnSpc>
              <a:spcBef>
                <a:spcPts val="0"/>
              </a:spcBef>
              <a:buFont typeface="Ericsson Hilda Light" charset="0"/>
              <a:buNone/>
              <a:defRPr sz="2000" baseline="0">
                <a:solidFill>
                  <a:schemeClr val="bg1"/>
                </a:solidFill>
                <a:latin typeface="+mn-lt"/>
              </a:defRPr>
            </a:lvl1pPr>
          </a:lstStyle>
          <a:p>
            <a:r>
              <a:rPr lang="en-US" dirty="0"/>
              <a:t>ericsson.com/related-</a:t>
            </a:r>
            <a:r>
              <a:rPr lang="en-US" dirty="0" err="1"/>
              <a:t>url</a:t>
            </a:r>
            <a:endParaRPr lang="en-US" dirty="0"/>
          </a:p>
        </p:txBody>
      </p:sp>
      <p:pic>
        <p:nvPicPr>
          <p:cNvPr id="4" name="Graphic 3">
            <a:extLst>
              <a:ext uri="{FF2B5EF4-FFF2-40B4-BE49-F238E27FC236}">
                <a16:creationId xmlns="" xmlns:a16="http://schemas.microsoft.com/office/drawing/2014/main" id="{ACE90D21-D589-4F0A-88B0-94229A40F01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508509" y="2842270"/>
            <a:ext cx="1174987" cy="1174987"/>
          </a:xfrm>
          <a:prstGeom prst="rect">
            <a:avLst/>
          </a:prstGeom>
        </p:spPr>
      </p:pic>
    </p:spTree>
    <p:extLst>
      <p:ext uri="{BB962C8B-B14F-4D97-AF65-F5344CB8AC3E}">
        <p14:creationId xmlns:p14="http://schemas.microsoft.com/office/powerpoint/2010/main" val="323603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Page 3">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0" name="Title_TM">
            <a:extLst>
              <a:ext uri="{FF2B5EF4-FFF2-40B4-BE49-F238E27FC236}">
                <a16:creationId xmlns="" xmlns:a16="http://schemas.microsoft.com/office/drawing/2014/main" id="{6AB007D5-DA18-4842-9C2D-8C72512602C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 xmlns:a16="http://schemas.microsoft.com/office/drawing/2014/main" id="{0D3699C9-F9CA-4781-89C3-F0A901D1F1AF}"/>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 xmlns:a16="http://schemas.microsoft.com/office/drawing/2014/main" id="{01042C2C-5CDA-4F99-B59E-8CE43FEF21B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490861325"/>
      </p:ext>
    </p:extLst>
  </p:cSld>
  <p:clrMapOvr>
    <a:masterClrMapping/>
  </p:clrMapOvr>
  <p:hf sldNum="0" hdr="0" ftr="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Embedded characters">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99AF35DD-3E5E-42CB-AFA5-5E09E14F72A4}"/>
              </a:ext>
            </a:extLst>
          </p:cNvPr>
          <p:cNvSpPr txBox="1"/>
          <p:nvPr userDrawn="1"/>
        </p:nvSpPr>
        <p:spPr bwMode="auto">
          <a:xfrm>
            <a:off x="479425" y="142897"/>
            <a:ext cx="11233149" cy="6715103"/>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marL="0" indent="0">
              <a:buClr>
                <a:schemeClr val="tx1"/>
              </a:buClr>
              <a:buFont typeface="Ericsson Hilda Light" panose="00000400000000000000" pitchFamily="2" charset="0"/>
              <a:buNone/>
            </a:pPr>
            <a:r>
              <a:rPr lang="en-US" sz="1400" b="1" dirty="0">
                <a:solidFill>
                  <a:schemeClr val="tx1"/>
                </a:solidFill>
              </a:rPr>
              <a:t>This Master Slide is to ensure that all our characters are embedded with the presentation. Should not be used in a presentation.</a:t>
            </a:r>
          </a:p>
          <a:p>
            <a:pPr marL="0" indent="0">
              <a:buClr>
                <a:schemeClr val="tx1"/>
              </a:buClr>
              <a:buFont typeface="Ericsson Hilda Light" panose="00000400000000000000" pitchFamily="2" charset="0"/>
              <a:buNone/>
            </a:pPr>
            <a:endParaRPr lang="en-US" sz="1400" b="1" dirty="0">
              <a:solidFill>
                <a:schemeClr val="tx1"/>
              </a:solidFill>
            </a:endParaRPr>
          </a:p>
          <a:p>
            <a:pPr marL="0" indent="0">
              <a:buClr>
                <a:schemeClr val="tx1"/>
              </a:buClr>
              <a:buFont typeface="Ericsson Hilda Light" panose="00000400000000000000" pitchFamily="2" charset="0"/>
              <a:buNone/>
            </a:pPr>
            <a:r>
              <a:rPr lang="en-US" sz="1400" dirty="0">
                <a:solidFill>
                  <a:schemeClr val="tx1"/>
                </a:solidFill>
              </a:rPr>
              <a:t>!"#$%&amp;'()*+,./0123456789:;&lt;=&gt;?@ABCDEFGHIJKLMNOPQRSTUVWXYZ[\]^_`</a:t>
            </a:r>
            <a:r>
              <a:rPr lang="en-US" sz="1400" dirty="0" err="1">
                <a:solidFill>
                  <a:schemeClr val="tx1"/>
                </a:solidFill>
              </a:rPr>
              <a:t>abcdefghijklmnopqrstuvwxyz</a:t>
            </a:r>
            <a:r>
              <a:rPr lang="en-US" sz="1400"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dirty="0" err="1">
                <a:solidFill>
                  <a:schemeClr val="tx1"/>
                </a:solidFill>
              </a:rPr>
              <a:t>ẀẁẃẄẅỲỳ</a:t>
            </a:r>
            <a:r>
              <a:rPr lang="en-US" sz="1400" dirty="0">
                <a:solidFill>
                  <a:schemeClr val="tx1"/>
                </a:solidFill>
              </a:rPr>
              <a:t>‘’‚“”„†‡•…‰‹›⁄€™ĀĀĂĂĄĄĆĆĊĊČČĎĎĐĐĒĒĖĖĘĘĚĚĞĞĠĠĢĢĪĪĮĮİĶĶĹĹĻĻĽĽŃŃŅŅŇŇŌŌŐŐŔŔŖŖŘŘŚŚŞŞŢŢŤŤŪŪŮŮŰŰŲŲŴŴŶŶŹŹŻŻȘș−≤≥</a:t>
            </a:r>
            <a:r>
              <a:rPr lang="en-US" sz="1400" dirty="0" err="1">
                <a:solidFill>
                  <a:schemeClr val="tx1"/>
                </a:solidFill>
              </a:rPr>
              <a:t>ﬁﬂΆΈΉΊΌΎΏΐΑΒΓΕΖΗΘΙΚΛΜΝΞΟΠΡΣΤΥΦΧΨΪΫΆΈΉΊΰ</a:t>
            </a:r>
            <a:r>
              <a:rPr lang="en-US" sz="1400"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rPr>
              <a:t>!"#$%&amp;'()*+,./0123456789:;&lt;=&gt;?@ABCDEFGHIJKLMNOPQRSTUVWXYZ[\]^_`</a:t>
            </a:r>
            <a:r>
              <a:rPr lang="en-US" sz="1400" b="1" dirty="0" err="1">
                <a:solidFill>
                  <a:schemeClr val="tx1"/>
                </a:solidFill>
              </a:rPr>
              <a:t>abcdefghijklmnopqrstuvwxyz</a:t>
            </a:r>
            <a:r>
              <a:rPr lang="en-US" sz="1400" b="1"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b="1" dirty="0" err="1">
                <a:solidFill>
                  <a:schemeClr val="tx1"/>
                </a:solidFill>
              </a:rPr>
              <a:t>ẀẁẃẄẅỲỳ</a:t>
            </a:r>
            <a:r>
              <a:rPr lang="en-US" sz="1400" b="1" dirty="0">
                <a:solidFill>
                  <a:schemeClr val="tx1"/>
                </a:solidFill>
              </a:rPr>
              <a:t>‘’‚“”„†‡•…‰‹›⁄€™ĀĀĂĂĄĄĆĆĊĊČČĎĎĐĐĒĒĖĖĘĘĚĚĞĞĠĠĢĢĪĪĮĮİĶĶĹĹĻĻĽĽŃŃŅŅŇŇŌŌŐŐŔŔŖŖŘŘŚŚŞŞŢŢŤŤŪŪŮŮŰŰŲŲŴŴŶŶŹŹŻŻȘș−≤≥</a:t>
            </a:r>
            <a:r>
              <a:rPr lang="en-US" sz="1400" b="1" dirty="0" err="1">
                <a:solidFill>
                  <a:schemeClr val="tx1"/>
                </a:solidFill>
              </a:rPr>
              <a:t>ﬁﬂΆΈΉΊΌΎΏΐΑΒΓΕΖΗΘΙΚΛΜΝΞΟΠΡΣΤΥΦΧΨΪΫΆΈΉΊΰ</a:t>
            </a:r>
            <a:r>
              <a:rPr lang="en-US" sz="1400" b="1"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dirty="0">
                <a:solidFill>
                  <a:schemeClr val="tx1"/>
                </a:solidFill>
                <a:latin typeface="+mj-lt"/>
              </a:rPr>
              <a:t>!"#$%&amp;'()*+,./0123456789:;&lt;=&gt;?@ABCDEFGHIJKLMNOPQRSTUVWXYZ[\]^_`</a:t>
            </a:r>
            <a:r>
              <a:rPr lang="en-US" sz="1400" dirty="0" err="1">
                <a:solidFill>
                  <a:schemeClr val="tx1"/>
                </a:solidFill>
                <a:latin typeface="+mj-lt"/>
              </a:rPr>
              <a:t>abcdefghijklmnopqrstuvwxyz</a:t>
            </a:r>
            <a:r>
              <a:rPr lang="en-US" sz="1400" dirty="0">
                <a:solidFill>
                  <a:schemeClr val="tx1"/>
                </a:solidFill>
                <a:latin typeface="+mj-lt"/>
              </a:rPr>
              <a:t>{|}~¡¢£¤¥¦§¨©ª«¬®¯°±²³´¶·¸¹º»¼½ÀÁÂÃÄÅÆÇÈËÌÍÎÏÐÑÒÓÔÕÖ×ØÙÚÛÜÝÞßàáâãäåæçèéêëìíîïðñòóôõö÷øùúûüýþÿĀāĂăąĆćĊċ</a:t>
            </a:r>
            <a:r>
              <a:rPr lang="en-US" sz="1400" kern="1200" dirty="0">
                <a:solidFill>
                  <a:schemeClr val="tx1"/>
                </a:solidFill>
                <a:latin typeface="+mn-lt"/>
                <a:ea typeface="+mn-ea"/>
                <a:cs typeface="+mn-cs"/>
              </a:rPr>
              <a:t>Čč</a:t>
            </a:r>
            <a:r>
              <a:rPr lang="en-US" sz="1400" dirty="0">
                <a:solidFill>
                  <a:schemeClr val="tx1"/>
                </a:solidFill>
                <a:latin typeface="+mj-lt"/>
              </a:rPr>
              <a:t>ĎďĐđĒĖėĘęĚěĞğĠġĢģĪīĮįİıĶķĹĺĻļĽľŁłŃńŅņŇňŌŐőŒœŔŕŖŗŘřŚśŞşŠšŢţŤťŪūŮůŰűŲųŴŵŶŷŸŹźŻżŽžƒȘșˆˇ˘˙˚˛˜˝</a:t>
            </a:r>
            <a:r>
              <a:rPr lang="en-US" sz="1400" dirty="0" err="1">
                <a:solidFill>
                  <a:schemeClr val="tx1"/>
                </a:solidFill>
                <a:latin typeface="+mj-lt"/>
              </a:rPr>
              <a:t>ẀẁẃẄẅỲỳ</a:t>
            </a:r>
            <a:r>
              <a:rPr lang="en-US" sz="1400" dirty="0">
                <a:solidFill>
                  <a:schemeClr val="tx1"/>
                </a:solidFill>
                <a:latin typeface="+mj-lt"/>
              </a:rPr>
              <a:t>‘’‚“”„†‡•…‰‹›⁄€™ĀĀĂĂĄĄĆĆĊĊČČĎĎĐĐĒĒĖĖĘĘĚĚĞĞĠĠĢĢĪĪĮĮİĶĶĹĹĻĻĽĽŃŃŅŅŇŇŌŌŐŐŔŔŖŖŘŘŚŚŞŞŢŢŤŤŪŪŮŮŰŰŲŲŴŴŶŶŹŹŻŻȘș−≤≥</a:t>
            </a:r>
            <a:r>
              <a:rPr lang="en-US" sz="1400" dirty="0" err="1">
                <a:solidFill>
                  <a:schemeClr val="tx1"/>
                </a:solidFill>
                <a:latin typeface="+mj-lt"/>
              </a:rPr>
              <a:t>ﬁﬂΆΈΉΊΌΎΏΐΑΒΓΕΖΗΘΙΚΛΜΝΞΟΠΡΣΤΥΦΧΨΪΫΆΈΉΊΰ</a:t>
            </a:r>
            <a:r>
              <a:rPr lang="en-US" sz="1400"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mj-lt"/>
              </a:rPr>
              <a:t>!"#$%&amp;'()*+,./0123456789:;&lt;=&gt;?@ABCDEFGHIJKLMNOPQRSTUVWXYZ[\]^_`</a:t>
            </a:r>
            <a:r>
              <a:rPr lang="en-US" sz="1400" b="1" dirty="0" err="1">
                <a:solidFill>
                  <a:schemeClr val="tx1"/>
                </a:solidFill>
                <a:latin typeface="+mj-lt"/>
              </a:rPr>
              <a:t>abcdefghijklmnopqrstuvwxyz</a:t>
            </a:r>
            <a:r>
              <a:rPr lang="en-US" sz="1400" b="1" dirty="0">
                <a:solidFill>
                  <a:schemeClr val="tx1"/>
                </a:solidFill>
                <a:latin typeface="+mj-lt"/>
              </a:rPr>
              <a:t>{|}~¡¢£¤¥¦§¨©ª«¬®¯°±²³´¶·¸¹º»¼½ÀÁÂÃÄÅÆÇÈËÌÍÎÏÐÑÒÓÔÕÖ×ØÙÚÛÜÝÞßàáâãäåæçèéêëìíîïðñòóôõö÷øùúûüýþÿĀāĂăąĆćĊċ</a:t>
            </a:r>
            <a:r>
              <a:rPr lang="en-US" sz="1400" b="1" kern="1200" dirty="0">
                <a:solidFill>
                  <a:schemeClr val="tx1"/>
                </a:solidFill>
                <a:latin typeface="+mn-lt"/>
                <a:ea typeface="+mn-ea"/>
                <a:cs typeface="+mn-cs"/>
              </a:rPr>
              <a:t>Čč</a:t>
            </a:r>
            <a:r>
              <a:rPr lang="en-US" sz="1400" b="1" dirty="0">
                <a:solidFill>
                  <a:schemeClr val="tx1"/>
                </a:solidFill>
                <a:latin typeface="+mj-lt"/>
              </a:rPr>
              <a:t>ĎďĐđĒĖėĘęĚěĞğĠġĢģĪīĮįİıĶķĹĺĻļĽľŁłŃńŅņŇňŌŐőŒœŔŕŖŗŘřŚśŞşŠšŢţŤťŪūŮůŰűŲųŴŵŶŷŸŹźŻżŽžƒȘșˆˇ˘˙˚˛˜˝</a:t>
            </a:r>
            <a:r>
              <a:rPr lang="en-US" sz="1400" b="1" dirty="0" err="1">
                <a:solidFill>
                  <a:schemeClr val="tx1"/>
                </a:solidFill>
                <a:latin typeface="+mj-lt"/>
              </a:rPr>
              <a:t>ẀẁẃẄẅỲỳ</a:t>
            </a:r>
            <a:r>
              <a:rPr lang="en-US" sz="1400" b="1" dirty="0">
                <a:solidFill>
                  <a:schemeClr val="tx1"/>
                </a:solidFill>
                <a:latin typeface="+mj-lt"/>
              </a:rPr>
              <a:t>‘’‚“”„†‡•…‰‹›⁄€™ĀĀĂĂĄĄĆĆĊĊČČĎĎĐĐĒĒĖĖĘĘĚĚĞĞĠĠĢĢĪĪĮĮİĶĶĹĹĻĻĽĽŃŃŅŅŇŇŌŌŐŐŔŔŖŖŘŘŚŚŞŞŢŢŤŤŪŪŮŮŰŰŲŲŴŴŶŶŹŹŻŻȘș−≤≥</a:t>
            </a:r>
            <a:r>
              <a:rPr lang="en-US" sz="1400" b="1" dirty="0" err="1">
                <a:solidFill>
                  <a:schemeClr val="tx1"/>
                </a:solidFill>
                <a:latin typeface="+mj-lt"/>
              </a:rPr>
              <a:t>ﬁﬂΆΈΉΊΌΎΏΐΑΒΓΕΖΗΘΙΚΛΜΝΞΟΠΡΣΤΥΦΧΨΪΫΆΈΉΊΰ</a:t>
            </a:r>
            <a:r>
              <a:rPr lang="en-US" sz="1400" b="1"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b="1" dirty="0">
              <a:solidFill>
                <a:schemeClr val="tx1"/>
              </a:solidFill>
              <a:latin typeface="Ericsson Technical Icons" panose="00000500000000000000" pitchFamily="2"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Ericsson Technical Icons" panose="00000500000000000000" pitchFamily="2" charset="0"/>
              </a:rPr>
              <a:t>B C D F G H I L M O P R S W X b c d f g h I l m o p r s w x</a:t>
            </a:r>
            <a:endParaRPr lang="en-US" sz="1400" b="1" dirty="0">
              <a:solidFill>
                <a:schemeClr val="tx1"/>
              </a:solidFill>
              <a:latin typeface="+mj-lt"/>
            </a:endParaRPr>
          </a:p>
        </p:txBody>
      </p:sp>
    </p:spTree>
    <p:extLst>
      <p:ext uri="{BB962C8B-B14F-4D97-AF65-F5344CB8AC3E}">
        <p14:creationId xmlns:p14="http://schemas.microsoft.com/office/powerpoint/2010/main" val="42460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image" Target="../media/image1.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Content_SM"/>
          <p:cNvSpPr>
            <a:spLocks noGrp="1" noChangeArrowheads="1"/>
          </p:cNvSpPr>
          <p:nvPr>
            <p:ph type="body" idx="1"/>
          </p:nvPr>
        </p:nvSpPr>
        <p:spPr bwMode="auto">
          <a:xfrm>
            <a:off x="479425" y="1844675"/>
            <a:ext cx="11233150" cy="4392612"/>
          </a:xfrm>
          <a:prstGeom prst="rect">
            <a:avLst/>
          </a:prstGeom>
          <a:noFill/>
          <a:ln w="9525">
            <a:noFill/>
            <a:miter lim="800000"/>
            <a:headEnd/>
            <a:tailEnd/>
          </a:ln>
        </p:spPr>
        <p:txBody>
          <a:bodyPr vert="horz" wrap="square" lIns="72000" tIns="36000" rIns="73152" bIns="36576" numCol="1" anchor="t" anchorCtr="0" compatLnSpc="1">
            <a:prstTxWarp prst="textNoShape">
              <a:avLst/>
            </a:prstTxWarp>
          </a:body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Fifths level</a:t>
            </a:r>
          </a:p>
        </p:txBody>
      </p:sp>
      <p:sp>
        <p:nvSpPr>
          <p:cNvPr id="21506" name="Title_SM"/>
          <p:cNvSpPr>
            <a:spLocks noGrp="1" noChangeArrowheads="1"/>
          </p:cNvSpPr>
          <p:nvPr>
            <p:ph type="title"/>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p>
            <a:pPr lvl="0"/>
            <a:r>
              <a:rPr lang="en-US" dirty="0"/>
              <a:t>Slide title, Ericsson Hilda Light 40pt, Ericsson Black, max 2-lines</a:t>
            </a:r>
          </a:p>
        </p:txBody>
      </p:sp>
      <p:sp>
        <p:nvSpPr>
          <p:cNvPr id="2" name="txtfooterCopy">
            <a:extLst>
              <a:ext uri="{FF2B5EF4-FFF2-40B4-BE49-F238E27FC236}">
                <a16:creationId xmlns="" xmlns:a16="http://schemas.microsoft.com/office/drawing/2014/main" id="{B5D66844-3D70-468C-AC9F-76DF3D537153}"/>
              </a:ext>
            </a:extLst>
          </p:cNvPr>
          <p:cNvSpPr txBox="1"/>
          <p:nvPr userDrawn="1"/>
        </p:nvSpPr>
        <p:spPr>
          <a:xfrm>
            <a:off x="527050" y="6524625"/>
            <a:ext cx="9865783" cy="215900"/>
          </a:xfrm>
          <a:prstGeom prst="rect">
            <a:avLst/>
          </a:prstGeom>
          <a:noFill/>
        </p:spPr>
        <p:txBody>
          <a:bodyPr vert="horz" wrap="none" lIns="0" tIns="0" rIns="0" bIns="0" rtlCol="0">
            <a:noAutofit/>
          </a:bodyPr>
          <a:lstStyle/>
          <a:p>
            <a:pPr algn="l"/>
            <a:r>
              <a:rPr lang="en-US" sz="800" b="0" i="0" u="none">
                <a:solidFill>
                  <a:srgbClr val="1A1816"/>
                </a:solidFill>
                <a:latin typeface="+mn-lt"/>
              </a:rPr>
              <a:t>Page </a:t>
            </a:r>
            <a:fld id="{CAE1E366-0706-44C2-BCF1-111F9C2ECA34}" type="slidenum">
              <a:rPr lang="en-US" sz="800" b="0" i="0" u="none" smtClean="0">
                <a:solidFill>
                  <a:srgbClr val="1A1816"/>
                </a:solidFill>
                <a:latin typeface="+mn-lt"/>
              </a:rPr>
              <a:t>‹#›</a:t>
            </a:fld>
            <a:endParaRPr lang="en-US" sz="800" b="0" i="0" u="none" dirty="0">
              <a:solidFill>
                <a:srgbClr val="1A1816"/>
              </a:solidFill>
              <a:latin typeface="+mn-lt"/>
            </a:endParaRPr>
          </a:p>
        </p:txBody>
      </p:sp>
      <p:pic>
        <p:nvPicPr>
          <p:cNvPr id="6" name="Graphic 5">
            <a:extLst>
              <a:ext uri="{FF2B5EF4-FFF2-40B4-BE49-F238E27FC236}">
                <a16:creationId xmlns="" xmlns:a16="http://schemas.microsoft.com/office/drawing/2014/main" id="{DE25556D-527C-4037-A1EA-D4D374B5DCA7}"/>
              </a:ext>
            </a:extLst>
          </p:cNvPr>
          <p:cNvPicPr>
            <a:picLocks noChangeAspect="1"/>
          </p:cNvPicPr>
          <p:nvPr userDrawn="1"/>
        </p:nvPicPr>
        <p:blipFill>
          <a:blip r:embed="rId47" cstate="print">
            <a:extLst>
              <a:ext uri="{28A0092B-C50C-407E-A947-70E740481C1C}">
                <a14:useLocalDpi xmlns:a14="http://schemas.microsoft.com/office/drawing/2010/main" val="0"/>
              </a:ext>
              <a:ext uri="{96DAC541-7B7A-43D3-8B79-37D633B846F1}">
                <asvg:svgBlip xmlns="" xmlns:asvg="http://schemas.microsoft.com/office/drawing/2016/SVG/main" r:embed="rId48"/>
              </a:ext>
            </a:extLst>
          </a:blip>
          <a:stretch>
            <a:fillRect/>
          </a:stretch>
        </p:blipFill>
        <p:spPr>
          <a:xfrm>
            <a:off x="11490452" y="476250"/>
            <a:ext cx="256032" cy="256032"/>
          </a:xfrm>
          <a:prstGeom prst="rect">
            <a:avLst/>
          </a:prstGeom>
        </p:spPr>
      </p:pic>
    </p:spTree>
    <p:extLst>
      <p:ext uri="{BB962C8B-B14F-4D97-AF65-F5344CB8AC3E}">
        <p14:creationId xmlns:p14="http://schemas.microsoft.com/office/powerpoint/2010/main" val="87747350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Lst>
  <p:hf sldNum="0" hdr="0" ftr="0" dt="0"/>
  <p:txStyles>
    <p:title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p:titleStyle>
    <p:body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0">
          <p15:clr>
            <a:srgbClr val="A4A3A4"/>
          </p15:clr>
        </p15:guide>
        <p15:guide id="2" pos="302">
          <p15:clr>
            <a:srgbClr val="A4A3A4"/>
          </p15:clr>
        </p15:guide>
        <p15:guide id="3" pos="1935">
          <p15:clr>
            <a:srgbClr val="A4A3A4"/>
          </p15:clr>
        </p15:guide>
        <p15:guide id="4" orient="horz" pos="981">
          <p15:clr>
            <a:srgbClr val="A4A3A4"/>
          </p15:clr>
        </p15:guide>
        <p15:guide id="6" pos="2116">
          <p15:clr>
            <a:srgbClr val="A4A3A4"/>
          </p15:clr>
        </p15:guide>
        <p15:guide id="7" pos="3931">
          <p15:clr>
            <a:srgbClr val="A4A3A4"/>
          </p15:clr>
        </p15:guide>
        <p15:guide id="9" pos="3749">
          <p15:clr>
            <a:srgbClr val="A4A3A4"/>
          </p15:clr>
        </p15:guide>
        <p15:guide id="10" pos="5564">
          <p15:clr>
            <a:srgbClr val="A4A3A4"/>
          </p15:clr>
        </p15:guide>
        <p15:guide id="12" pos="5745">
          <p15:clr>
            <a:srgbClr val="A4A3A4"/>
          </p15:clr>
        </p15:guide>
        <p15:guide id="13" pos="7378">
          <p15:clr>
            <a:srgbClr val="A4A3A4"/>
          </p15:clr>
        </p15:guide>
        <p15:guide id="16" orient="horz" pos="2478">
          <p15:clr>
            <a:srgbClr val="A4A3A4"/>
          </p15:clr>
        </p15:guide>
        <p15:guide id="17" orient="horz" pos="2614">
          <p15:clr>
            <a:srgbClr val="A4A3A4"/>
          </p15:clr>
        </p15:guide>
        <p15:guide id="18" orient="horz" pos="3929">
          <p15:clr>
            <a:srgbClr val="A4A3A4"/>
          </p15:clr>
        </p15:guide>
        <p15:guide id="19" orient="horz" pos="4110">
          <p15:clr>
            <a:srgbClr val="A4A3A4"/>
          </p15:clr>
        </p15:guide>
        <p15:guide id="20" orient="horz" pos="1162">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Content_SM"/>
          <p:cNvSpPr>
            <a:spLocks noGrp="1" noChangeArrowheads="1"/>
          </p:cNvSpPr>
          <p:nvPr>
            <p:ph type="body" idx="1"/>
          </p:nvPr>
        </p:nvSpPr>
        <p:spPr bwMode="auto">
          <a:xfrm>
            <a:off x="479425" y="1844675"/>
            <a:ext cx="11233150" cy="4392612"/>
          </a:xfrm>
          <a:prstGeom prst="rect">
            <a:avLst/>
          </a:prstGeom>
          <a:noFill/>
          <a:ln w="9525">
            <a:noFill/>
            <a:miter lim="800000"/>
            <a:headEnd/>
            <a:tailEnd/>
          </a:ln>
        </p:spPr>
        <p:txBody>
          <a:bodyPr vert="horz" wrap="square" lIns="72000" tIns="36000" rIns="73152" bIns="36576" numCol="1" anchor="t" anchorCtr="0" compatLnSpc="1">
            <a:prstTxWarp prst="textNoShape">
              <a:avLst/>
            </a:prstTxWarp>
          </a:body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Fifths level</a:t>
            </a:r>
          </a:p>
        </p:txBody>
      </p:sp>
      <p:sp>
        <p:nvSpPr>
          <p:cNvPr id="21506" name="Title_SM"/>
          <p:cNvSpPr>
            <a:spLocks noGrp="1" noChangeArrowheads="1"/>
          </p:cNvSpPr>
          <p:nvPr>
            <p:ph type="title"/>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p>
            <a:pPr lvl="0"/>
            <a:r>
              <a:rPr lang="en-US" dirty="0"/>
              <a:t>Slide title, Ericsson Hilda Light 40pt, Ericsson Black, max 2-lines</a:t>
            </a:r>
          </a:p>
        </p:txBody>
      </p:sp>
      <p:sp>
        <p:nvSpPr>
          <p:cNvPr id="2" name="txtfooterCopy">
            <a:extLst>
              <a:ext uri="{FF2B5EF4-FFF2-40B4-BE49-F238E27FC236}">
                <a16:creationId xmlns="" xmlns:a16="http://schemas.microsoft.com/office/drawing/2014/main" id="{B5D66844-3D70-468C-AC9F-76DF3D537153}"/>
              </a:ext>
            </a:extLst>
          </p:cNvPr>
          <p:cNvSpPr txBox="1"/>
          <p:nvPr userDrawn="1"/>
        </p:nvSpPr>
        <p:spPr>
          <a:xfrm>
            <a:off x="527050" y="6524625"/>
            <a:ext cx="9865783" cy="215900"/>
          </a:xfrm>
          <a:prstGeom prst="rect">
            <a:avLst/>
          </a:prstGeom>
          <a:noFill/>
        </p:spPr>
        <p:txBody>
          <a:bodyPr vert="horz" wrap="none" lIns="0" tIns="0" rIns="0" bIns="0" rtlCol="0">
            <a:noAutofit/>
          </a:bodyPr>
          <a:lstStyle/>
          <a:p>
            <a:pPr algn="l"/>
            <a:r>
              <a:rPr lang="en-US" sz="800" b="0" i="0" u="none">
                <a:solidFill>
                  <a:srgbClr val="1A1816"/>
                </a:solidFill>
                <a:latin typeface="+mn-lt"/>
              </a:rPr>
              <a:t>Page </a:t>
            </a:r>
            <a:fld id="{46476843-DBD9-4D93-8BC8-7677357AFFEB}" type="slidenum">
              <a:rPr lang="en-US" sz="800" b="0" i="0" u="none" smtClean="0">
                <a:solidFill>
                  <a:srgbClr val="1A1816"/>
                </a:solidFill>
                <a:latin typeface="+mn-lt"/>
              </a:rPr>
              <a:t>‹#›</a:t>
            </a:fld>
            <a:endParaRPr lang="en-US" sz="800" b="0" i="0" u="none" dirty="0">
              <a:solidFill>
                <a:srgbClr val="1A1816"/>
              </a:solidFill>
              <a:latin typeface="+mn-lt"/>
            </a:endParaRPr>
          </a:p>
        </p:txBody>
      </p:sp>
      <p:pic>
        <p:nvPicPr>
          <p:cNvPr id="6" name="Graphic 5">
            <a:extLst>
              <a:ext uri="{FF2B5EF4-FFF2-40B4-BE49-F238E27FC236}">
                <a16:creationId xmlns="" xmlns:a16="http://schemas.microsoft.com/office/drawing/2014/main" id="{DE25556D-527C-4037-A1EA-D4D374B5DCA7}"/>
              </a:ext>
            </a:extLst>
          </p:cNvPr>
          <p:cNvPicPr>
            <a:picLocks noChangeAspect="1"/>
          </p:cNvPicPr>
          <p:nvPr userDrawn="1"/>
        </p:nvPicPr>
        <p:blipFill>
          <a:blip r:embed="rId47" cstate="print">
            <a:extLst>
              <a:ext uri="{28A0092B-C50C-407E-A947-70E740481C1C}">
                <a14:useLocalDpi xmlns:a14="http://schemas.microsoft.com/office/drawing/2010/main" val="0"/>
              </a:ext>
              <a:ext uri="{96DAC541-7B7A-43D3-8B79-37D633B846F1}">
                <asvg:svgBlip xmlns="" xmlns:asvg="http://schemas.microsoft.com/office/drawing/2016/SVG/main" r:embed="rId48"/>
              </a:ext>
            </a:extLst>
          </a:blip>
          <a:stretch>
            <a:fillRect/>
          </a:stretch>
        </p:blipFill>
        <p:spPr>
          <a:xfrm>
            <a:off x="11490452" y="476250"/>
            <a:ext cx="256032" cy="256032"/>
          </a:xfrm>
          <a:prstGeom prst="rect">
            <a:avLst/>
          </a:prstGeom>
        </p:spPr>
      </p:pic>
    </p:spTree>
    <p:extLst>
      <p:ext uri="{BB962C8B-B14F-4D97-AF65-F5344CB8AC3E}">
        <p14:creationId xmlns:p14="http://schemas.microsoft.com/office/powerpoint/2010/main" val="197057535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Lst>
  <p:hf sldNum="0" hdr="0" ftr="0" dt="0"/>
  <p:txStyles>
    <p:title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p:titleStyle>
    <p:body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0">
          <p15:clr>
            <a:srgbClr val="A4A3A4"/>
          </p15:clr>
        </p15:guide>
        <p15:guide id="2" pos="302">
          <p15:clr>
            <a:srgbClr val="A4A3A4"/>
          </p15:clr>
        </p15:guide>
        <p15:guide id="3" pos="1935">
          <p15:clr>
            <a:srgbClr val="A4A3A4"/>
          </p15:clr>
        </p15:guide>
        <p15:guide id="4" orient="horz" pos="981">
          <p15:clr>
            <a:srgbClr val="A4A3A4"/>
          </p15:clr>
        </p15:guide>
        <p15:guide id="6" pos="2116">
          <p15:clr>
            <a:srgbClr val="A4A3A4"/>
          </p15:clr>
        </p15:guide>
        <p15:guide id="7" pos="3931">
          <p15:clr>
            <a:srgbClr val="A4A3A4"/>
          </p15:clr>
        </p15:guide>
        <p15:guide id="9" pos="3749">
          <p15:clr>
            <a:srgbClr val="A4A3A4"/>
          </p15:clr>
        </p15:guide>
        <p15:guide id="10" pos="5564">
          <p15:clr>
            <a:srgbClr val="A4A3A4"/>
          </p15:clr>
        </p15:guide>
        <p15:guide id="12" pos="5745">
          <p15:clr>
            <a:srgbClr val="A4A3A4"/>
          </p15:clr>
        </p15:guide>
        <p15:guide id="13" pos="7378">
          <p15:clr>
            <a:srgbClr val="A4A3A4"/>
          </p15:clr>
        </p15:guide>
        <p15:guide id="16" orient="horz" pos="2478">
          <p15:clr>
            <a:srgbClr val="A4A3A4"/>
          </p15:clr>
        </p15:guide>
        <p15:guide id="17" orient="horz" pos="2614">
          <p15:clr>
            <a:srgbClr val="A4A3A4"/>
          </p15:clr>
        </p15:guide>
        <p15:guide id="18" orient="horz" pos="3929">
          <p15:clr>
            <a:srgbClr val="A4A3A4"/>
          </p15:clr>
        </p15:guide>
        <p15:guide id="19" orient="horz" pos="4110">
          <p15:clr>
            <a:srgbClr val="A4A3A4"/>
          </p15:clr>
        </p15:guide>
        <p15:guide id="20" orient="horz" pos="116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9.xml"/><Relationship Id="rId5" Type="http://schemas.openxmlformats.org/officeDocument/2006/relationships/image" Target="../media/image15.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9.xml"/><Relationship Id="rId5" Type="http://schemas.openxmlformats.org/officeDocument/2006/relationships/image" Target="../media/image1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9.xml"/><Relationship Id="rId5" Type="http://schemas.openxmlformats.org/officeDocument/2006/relationships/image" Target="../media/image1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9.xml"/><Relationship Id="rId5" Type="http://schemas.openxmlformats.org/officeDocument/2006/relationships/image" Target="../media/image2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9.xml"/><Relationship Id="rId5" Type="http://schemas.openxmlformats.org/officeDocument/2006/relationships/image" Target="../media/image2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9.xml"/><Relationship Id="rId5" Type="http://schemas.openxmlformats.org/officeDocument/2006/relationships/image" Target="../media/image2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9.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9.xml"/><Relationship Id="rId5" Type="http://schemas.openxmlformats.org/officeDocument/2006/relationships/image" Target="../media/image2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69.xml"/><Relationship Id="rId5" Type="http://schemas.openxmlformats.org/officeDocument/2006/relationships/image" Target="../media/image2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9.xml"/><Relationship Id="rId5" Type="http://schemas.openxmlformats.org/officeDocument/2006/relationships/image" Target="../media/image29.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9.xml"/><Relationship Id="rId5" Type="http://schemas.openxmlformats.org/officeDocument/2006/relationships/image" Target="../media/image30.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69.xml"/><Relationship Id="rId5" Type="http://schemas.openxmlformats.org/officeDocument/2006/relationships/image" Target="../media/image3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69.xml"/><Relationship Id="rId5" Type="http://schemas.openxmlformats.org/officeDocument/2006/relationships/image" Target="../media/image32.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69.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9.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69.xml"/><Relationship Id="rId5" Type="http://schemas.openxmlformats.org/officeDocument/2006/relationships/image" Target="../media/image9.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1.xml"/><Relationship Id="rId4" Type="http://schemas.openxmlformats.org/officeDocument/2006/relationships/hyperlink" Target="https://dotpension.gov.in/Login/Inde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9.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9.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9.xml"/><Relationship Id="rId5" Type="http://schemas.openxmlformats.org/officeDocument/2006/relationships/image" Target="../media/image1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9.xml"/><Relationship Id="rId5" Type="http://schemas.openxmlformats.org/officeDocument/2006/relationships/image" Target="../media/image12.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9.xml"/><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9.xml"/><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441D4D29-E649-4656-B2CD-0133DB4D5B62}"/>
              </a:ext>
            </a:extLst>
          </p:cNvPr>
          <p:cNvSpPr>
            <a:spLocks noGrp="1"/>
          </p:cNvSpPr>
          <p:nvPr>
            <p:ph type="title"/>
          </p:nvPr>
        </p:nvSpPr>
        <p:spPr>
          <a:xfrm>
            <a:off x="1489518" y="38930"/>
            <a:ext cx="8610451" cy="1188720"/>
          </a:xfrm>
          <a:solidFill>
            <a:schemeClr val="bg1"/>
          </a:solidFill>
        </p:spPr>
        <p:txBody>
          <a:bodyPr anchor="ctr"/>
          <a:lstStyle/>
          <a:p>
            <a:pPr algn="ctr"/>
            <a:r>
              <a:rPr lang="en-US" b="1" dirty="0"/>
              <a:t>SAMPANN</a:t>
            </a:r>
            <a:br>
              <a:rPr lang="en-US" b="1" dirty="0"/>
            </a:br>
            <a:r>
              <a:rPr lang="en-US" sz="3600" b="1" dirty="0"/>
              <a:t>Comprehensive Pension Management System</a:t>
            </a:r>
            <a:endParaRPr lang="en-US" dirty="0"/>
          </a:p>
        </p:txBody>
      </p:sp>
      <p:pic>
        <p:nvPicPr>
          <p:cNvPr id="1028" name="Picture 4" descr="Image result for bsnl India logo">
            <a:extLst>
              <a:ext uri="{FF2B5EF4-FFF2-40B4-BE49-F238E27FC236}">
                <a16:creationId xmlns="" xmlns:a16="http://schemas.microsoft.com/office/drawing/2014/main" id="{24BF7E48-D474-4AFA-97B3-44DDD158158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81"/>
            <a:ext cx="1673352" cy="120156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 xmlns:a16="http://schemas.microsoft.com/office/drawing/2014/main" id="{55F463D0-38FC-4736-B85E-FD8A42A31CA8}"/>
              </a:ext>
            </a:extLst>
          </p:cNvPr>
          <p:cNvGrpSpPr/>
          <p:nvPr/>
        </p:nvGrpSpPr>
        <p:grpSpPr>
          <a:xfrm>
            <a:off x="10099969" y="26081"/>
            <a:ext cx="2069347" cy="1318437"/>
            <a:chOff x="10099969" y="26081"/>
            <a:chExt cx="2069347" cy="1318437"/>
          </a:xfrm>
        </p:grpSpPr>
        <p:sp>
          <p:nvSpPr>
            <p:cNvPr id="3" name="Rectangle 2">
              <a:extLst>
                <a:ext uri="{FF2B5EF4-FFF2-40B4-BE49-F238E27FC236}">
                  <a16:creationId xmlns="" xmlns:a16="http://schemas.microsoft.com/office/drawing/2014/main" id="{5416632B-8C5A-4C6B-8A09-593126110D75}"/>
                </a:ext>
              </a:extLst>
            </p:cNvPr>
            <p:cNvSpPr/>
            <p:nvPr/>
          </p:nvSpPr>
          <p:spPr bwMode="auto">
            <a:xfrm>
              <a:off x="10099969" y="26081"/>
              <a:ext cx="1722474" cy="1318437"/>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2000" b="0" i="0" u="none" strike="noStrike" kern="1200" cap="none" spc="0" normalizeH="0" baseline="0" noProof="0" dirty="0" err="1">
                <a:ln>
                  <a:noFill/>
                </a:ln>
                <a:solidFill>
                  <a:srgbClr val="FFFFFF"/>
                </a:solidFill>
                <a:effectLst/>
                <a:uLnTx/>
                <a:uFillTx/>
                <a:latin typeface="Ericsson Hilda"/>
                <a:ea typeface="+mn-ea"/>
                <a:cs typeface="+mn-cs"/>
              </a:endParaRPr>
            </a:p>
          </p:txBody>
        </p:sp>
        <p:pic>
          <p:nvPicPr>
            <p:cNvPr id="1026" name="Picture 2" descr="Image result for DOT India logo">
              <a:extLst>
                <a:ext uri="{FF2B5EF4-FFF2-40B4-BE49-F238E27FC236}">
                  <a16:creationId xmlns="" xmlns:a16="http://schemas.microsoft.com/office/drawing/2014/main" id="{39C7A70D-DAC3-4580-957D-AF50A3E5E52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3396" y="49563"/>
              <a:ext cx="1645920" cy="118872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 xmlns:a16="http://schemas.microsoft.com/office/drawing/2014/main" id="{C9981419-4E07-4F8A-BBC0-0B2EEB381166}"/>
              </a:ext>
            </a:extLst>
          </p:cNvPr>
          <p:cNvSpPr/>
          <p:nvPr/>
        </p:nvSpPr>
        <p:spPr bwMode="auto">
          <a:xfrm>
            <a:off x="-2" y="1238283"/>
            <a:ext cx="12192001" cy="399131"/>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2000" b="0" i="0" u="none" strike="noStrike" kern="1200" cap="none" spc="0" normalizeH="0" baseline="0" noProof="0" dirty="0" err="1">
              <a:ln>
                <a:noFill/>
              </a:ln>
              <a:solidFill>
                <a:srgbClr val="FFFFFF"/>
              </a:solidFill>
              <a:effectLst/>
              <a:uLnTx/>
              <a:uFillTx/>
              <a:latin typeface="Ericsson Hilda"/>
              <a:ea typeface="+mn-ea"/>
              <a:cs typeface="+mn-cs"/>
            </a:endParaRPr>
          </a:p>
        </p:txBody>
      </p:sp>
      <p:sp>
        <p:nvSpPr>
          <p:cNvPr id="13" name="TextBox 12">
            <a:extLst>
              <a:ext uri="{FF2B5EF4-FFF2-40B4-BE49-F238E27FC236}">
                <a16:creationId xmlns="" xmlns:a16="http://schemas.microsoft.com/office/drawing/2014/main" id="{D1466E9F-DA7D-4E61-95C2-9E10103C2BA5}"/>
              </a:ext>
            </a:extLst>
          </p:cNvPr>
          <p:cNvSpPr txBox="1"/>
          <p:nvPr/>
        </p:nvSpPr>
        <p:spPr bwMode="auto">
          <a:xfrm>
            <a:off x="5518297" y="2570042"/>
            <a:ext cx="6039294" cy="1959491"/>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181818"/>
              </a:buClr>
              <a:buSzTx/>
              <a:buFontTx/>
              <a:buNone/>
              <a:tabLst/>
              <a:defRPr/>
            </a:pPr>
            <a:r>
              <a:rPr kumimoji="0" lang="en-US" sz="4000" b="1" i="0" u="none" strike="noStrike" kern="1200" cap="none" spc="0" normalizeH="0" baseline="0" noProof="0" dirty="0" smtClean="0">
                <a:ln>
                  <a:noFill/>
                </a:ln>
                <a:solidFill>
                  <a:srgbClr val="181818"/>
                </a:solidFill>
                <a:effectLst/>
                <a:uLnTx/>
                <a:uFillTx/>
                <a:latin typeface="Ericsson Hilda"/>
                <a:ea typeface="+mn-ea"/>
                <a:cs typeface="+mn-cs"/>
              </a:rPr>
              <a:t>BSNL Voluntary Retirement Scheme 2019 via SAMPANN</a:t>
            </a:r>
            <a:endParaRPr kumimoji="0" lang="en-US" sz="4000" b="1" i="0" u="none" strike="noStrike" kern="1200" cap="none" spc="0" normalizeH="0" baseline="0" noProof="0" dirty="0">
              <a:ln>
                <a:noFill/>
              </a:ln>
              <a:solidFill>
                <a:srgbClr val="181818"/>
              </a:solidFill>
              <a:effectLst/>
              <a:uLnTx/>
              <a:uFillTx/>
              <a:latin typeface="Ericsson Hilda"/>
              <a:ea typeface="+mn-ea"/>
              <a:cs typeface="+mn-cs"/>
            </a:endParaRPr>
          </a:p>
          <a:p>
            <a:pPr marL="344488" marR="0" lvl="0" indent="-344488" algn="ctr" defTabSz="914400" rtl="0" eaLnBrk="1" fontAlgn="auto" latinLnBrk="0" hangingPunct="1">
              <a:lnSpc>
                <a:spcPct val="100000"/>
              </a:lnSpc>
              <a:spcBef>
                <a:spcPts val="0"/>
              </a:spcBef>
              <a:spcAft>
                <a:spcPts val="0"/>
              </a:spcAft>
              <a:buClr>
                <a:srgbClr val="181818"/>
              </a:buClr>
              <a:buSzTx/>
              <a:buFont typeface="Ericsson Hilda Light" panose="00000400000000000000" pitchFamily="2" charset="0"/>
              <a:buChar char="—"/>
              <a:tabLst/>
              <a:defRPr/>
            </a:pPr>
            <a:endParaRPr kumimoji="0" lang="en-US" sz="2000" b="0" i="0" u="none" strike="noStrike" kern="1200" cap="none" spc="0" normalizeH="0" baseline="0" noProof="0" dirty="0" err="1">
              <a:ln>
                <a:noFill/>
              </a:ln>
              <a:solidFill>
                <a:srgbClr val="181818"/>
              </a:solidFill>
              <a:effectLst/>
              <a:uLnTx/>
              <a:uFillTx/>
              <a:latin typeface="Ericsson Hilda"/>
              <a:ea typeface="+mn-ea"/>
              <a:cs typeface="+mn-cs"/>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8353426" cy="1024128"/>
          </a:xfrm>
        </p:spPr>
        <p:txBody>
          <a:bodyPr anchor="ctr"/>
          <a:lstStyle/>
          <a:p>
            <a:pPr algn="ctr"/>
            <a:r>
              <a:rPr lang="en-US" dirty="0" smtClean="0"/>
              <a:t>Commutation &amp; FMA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782" y="13642"/>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2" y="27887"/>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Egov files\CPMS\Stepshot\screenshot\c.jpg"/>
          <p:cNvPicPr/>
          <p:nvPr/>
        </p:nvPicPr>
        <p:blipFill>
          <a:blip r:embed="rId5">
            <a:extLst>
              <a:ext uri="{28A0092B-C50C-407E-A947-70E740481C1C}">
                <a14:useLocalDpi xmlns:a14="http://schemas.microsoft.com/office/drawing/2010/main" val="0"/>
              </a:ext>
            </a:extLst>
          </a:blip>
          <a:srcRect/>
          <a:stretch>
            <a:fillRect/>
          </a:stretch>
        </p:blipFill>
        <p:spPr bwMode="auto">
          <a:xfrm>
            <a:off x="511455" y="1556169"/>
            <a:ext cx="11169091" cy="4340023"/>
          </a:xfrm>
          <a:prstGeom prst="rect">
            <a:avLst/>
          </a:prstGeom>
          <a:noFill/>
          <a:ln>
            <a:noFill/>
          </a:ln>
        </p:spPr>
      </p:pic>
      <p:sp>
        <p:nvSpPr>
          <p:cNvPr id="7" name="Speech Bubble: Oval 4">
            <a:extLst>
              <a:ext uri="{FF2B5EF4-FFF2-40B4-BE49-F238E27FC236}">
                <a16:creationId xmlns="" xmlns:a16="http://schemas.microsoft.com/office/drawing/2014/main" id="{55D57889-8333-4102-A841-CA36FB334F46}"/>
              </a:ext>
            </a:extLst>
          </p:cNvPr>
          <p:cNvSpPr/>
          <p:nvPr/>
        </p:nvSpPr>
        <p:spPr bwMode="auto">
          <a:xfrm>
            <a:off x="8206105" y="3003133"/>
            <a:ext cx="3174062" cy="1650359"/>
          </a:xfrm>
          <a:prstGeom prst="wedgeEllipseCallout">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r>
              <a:rPr lang="en-US" sz="1600" b="1" dirty="0" smtClean="0"/>
              <a:t>The percentage </a:t>
            </a:r>
            <a:r>
              <a:rPr lang="en-US" sz="1600" b="1" dirty="0"/>
              <a:t>of commutation will be zero by default and cannot be edited.</a:t>
            </a:r>
            <a:endParaRPr lang="en-GB" sz="1600" b="1" dirty="0"/>
          </a:p>
          <a:p>
            <a:r>
              <a:rPr lang="en-IN" sz="1600" b="1" dirty="0" smtClean="0"/>
              <a:t> </a:t>
            </a:r>
            <a:endParaRPr lang="en-GB" sz="1600" dirty="0"/>
          </a:p>
        </p:txBody>
      </p:sp>
    </p:spTree>
    <p:extLst>
      <p:ext uri="{BB962C8B-B14F-4D97-AF65-F5344CB8AC3E}">
        <p14:creationId xmlns:p14="http://schemas.microsoft.com/office/powerpoint/2010/main" val="248886118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2" y="36765"/>
            <a:ext cx="9468059" cy="1024128"/>
          </a:xfrm>
        </p:spPr>
        <p:txBody>
          <a:bodyPr anchor="ctr"/>
          <a:lstStyle/>
          <a:p>
            <a:pPr algn="ctr"/>
            <a:r>
              <a:rPr lang="en-US" dirty="0" smtClean="0"/>
              <a:t>Family Details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782" y="13642"/>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2" y="27887"/>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Egov files\CPMS\Stepshot\screenshot\d.jpg"/>
          <p:cNvPicPr/>
          <p:nvPr/>
        </p:nvPicPr>
        <p:blipFill>
          <a:blip r:embed="rId5">
            <a:extLst>
              <a:ext uri="{28A0092B-C50C-407E-A947-70E740481C1C}">
                <a14:useLocalDpi xmlns:a14="http://schemas.microsoft.com/office/drawing/2010/main" val="0"/>
              </a:ext>
            </a:extLst>
          </a:blip>
          <a:srcRect/>
          <a:stretch>
            <a:fillRect/>
          </a:stretch>
        </p:blipFill>
        <p:spPr bwMode="auto">
          <a:xfrm>
            <a:off x="511455" y="1109557"/>
            <a:ext cx="11169091" cy="3206325"/>
          </a:xfrm>
          <a:prstGeom prst="rect">
            <a:avLst/>
          </a:prstGeom>
          <a:noFill/>
          <a:ln>
            <a:noFill/>
          </a:ln>
        </p:spPr>
      </p:pic>
      <p:pic>
        <p:nvPicPr>
          <p:cNvPr id="8" name="Picture 7" descr="D:\Egov files\CPMS\Stepshot\screenshot\d1.jpg"/>
          <p:cNvPicPr/>
          <p:nvPr/>
        </p:nvPicPr>
        <p:blipFill rotWithShape="1">
          <a:blip r:embed="rId6">
            <a:extLst>
              <a:ext uri="{28A0092B-C50C-407E-A947-70E740481C1C}">
                <a14:useLocalDpi xmlns:a14="http://schemas.microsoft.com/office/drawing/2010/main" val="0"/>
              </a:ext>
            </a:extLst>
          </a:blip>
          <a:srcRect t="-290" b="-2"/>
          <a:stretch/>
        </p:blipFill>
        <p:spPr bwMode="auto">
          <a:xfrm>
            <a:off x="513308" y="4349115"/>
            <a:ext cx="11165382" cy="17564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570600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2" y="36765"/>
            <a:ext cx="9468059" cy="1024128"/>
          </a:xfrm>
        </p:spPr>
        <p:txBody>
          <a:bodyPr anchor="ctr"/>
          <a:lstStyle/>
          <a:p>
            <a:pPr algn="ctr"/>
            <a:r>
              <a:rPr lang="en-US" dirty="0" smtClean="0"/>
              <a:t>Family Details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782" y="13642"/>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2" y="27887"/>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5"/>
          <a:stretch>
            <a:fillRect/>
          </a:stretch>
        </p:blipFill>
        <p:spPr>
          <a:xfrm>
            <a:off x="304802" y="1073963"/>
            <a:ext cx="11582396" cy="5273954"/>
          </a:xfrm>
          <a:prstGeom prst="rect">
            <a:avLst/>
          </a:prstGeom>
        </p:spPr>
      </p:pic>
    </p:spTree>
    <p:extLst>
      <p:ext uri="{BB962C8B-B14F-4D97-AF65-F5344CB8AC3E}">
        <p14:creationId xmlns:p14="http://schemas.microsoft.com/office/powerpoint/2010/main" val="154410216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1252"/>
            <a:ext cx="8353426" cy="1024128"/>
          </a:xfrm>
        </p:spPr>
        <p:txBody>
          <a:bodyPr anchor="ctr"/>
          <a:lstStyle/>
          <a:p>
            <a:pPr algn="ctr"/>
            <a:r>
              <a:rPr lang="en-US" dirty="0" smtClean="0"/>
              <a:t>Nomination Form 1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58029"/>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36764"/>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a:stretch>
            <a:fillRect/>
          </a:stretch>
        </p:blipFill>
        <p:spPr>
          <a:xfrm>
            <a:off x="304802" y="1023626"/>
            <a:ext cx="11582396" cy="5801349"/>
          </a:xfrm>
          <a:prstGeom prst="rect">
            <a:avLst/>
          </a:prstGeom>
        </p:spPr>
      </p:pic>
    </p:spTree>
    <p:extLst>
      <p:ext uri="{BB962C8B-B14F-4D97-AF65-F5344CB8AC3E}">
        <p14:creationId xmlns:p14="http://schemas.microsoft.com/office/powerpoint/2010/main" val="94890684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1252"/>
            <a:ext cx="8353426" cy="1024128"/>
          </a:xfrm>
        </p:spPr>
        <p:txBody>
          <a:bodyPr anchor="ctr"/>
          <a:lstStyle/>
          <a:p>
            <a:pPr algn="ctr"/>
            <a:r>
              <a:rPr lang="en-US" dirty="0" smtClean="0"/>
              <a:t>Nomination Form 1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58029"/>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36764"/>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5"/>
          <a:stretch>
            <a:fillRect/>
          </a:stretch>
        </p:blipFill>
        <p:spPr>
          <a:xfrm>
            <a:off x="304802" y="1016006"/>
            <a:ext cx="11582396" cy="5801349"/>
          </a:xfrm>
          <a:prstGeom prst="rect">
            <a:avLst/>
          </a:prstGeom>
        </p:spPr>
      </p:pic>
    </p:spTree>
    <p:extLst>
      <p:ext uri="{BB962C8B-B14F-4D97-AF65-F5344CB8AC3E}">
        <p14:creationId xmlns:p14="http://schemas.microsoft.com/office/powerpoint/2010/main" val="328779577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1252"/>
            <a:ext cx="8353426" cy="1024128"/>
          </a:xfrm>
        </p:spPr>
        <p:txBody>
          <a:bodyPr anchor="ctr"/>
          <a:lstStyle/>
          <a:p>
            <a:pPr algn="ctr"/>
            <a:r>
              <a:rPr lang="en-US" dirty="0" smtClean="0"/>
              <a:t>Nomination Form A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58029"/>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36764"/>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5"/>
          <a:stretch>
            <a:fillRect/>
          </a:stretch>
        </p:blipFill>
        <p:spPr>
          <a:xfrm>
            <a:off x="304802" y="1000766"/>
            <a:ext cx="11582396" cy="5801349"/>
          </a:xfrm>
          <a:prstGeom prst="rect">
            <a:avLst/>
          </a:prstGeom>
        </p:spPr>
      </p:pic>
    </p:spTree>
    <p:extLst>
      <p:ext uri="{BB962C8B-B14F-4D97-AF65-F5344CB8AC3E}">
        <p14:creationId xmlns:p14="http://schemas.microsoft.com/office/powerpoint/2010/main" val="195620744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1252"/>
            <a:ext cx="8353426" cy="1024128"/>
          </a:xfrm>
        </p:spPr>
        <p:txBody>
          <a:bodyPr anchor="ctr"/>
          <a:lstStyle/>
          <a:p>
            <a:pPr algn="ctr"/>
            <a:r>
              <a:rPr lang="en-US" dirty="0" smtClean="0"/>
              <a:t>Nomination Form A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58029"/>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36764"/>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a:stretch>
            <a:fillRect/>
          </a:stretch>
        </p:blipFill>
        <p:spPr>
          <a:xfrm>
            <a:off x="304802" y="1008386"/>
            <a:ext cx="11582396" cy="5801349"/>
          </a:xfrm>
          <a:prstGeom prst="rect">
            <a:avLst/>
          </a:prstGeom>
        </p:spPr>
      </p:pic>
    </p:spTree>
    <p:extLst>
      <p:ext uri="{BB962C8B-B14F-4D97-AF65-F5344CB8AC3E}">
        <p14:creationId xmlns:p14="http://schemas.microsoft.com/office/powerpoint/2010/main" val="259765680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1252"/>
            <a:ext cx="8353426" cy="1024128"/>
          </a:xfrm>
        </p:spPr>
        <p:txBody>
          <a:bodyPr anchor="ctr"/>
          <a:lstStyle/>
          <a:p>
            <a:pPr algn="ctr"/>
            <a:r>
              <a:rPr lang="en-US" dirty="0" smtClean="0"/>
              <a:t>Bank Details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58029"/>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36764"/>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Egov files\CPMS\Stepshot\screenshot\g.jpg"/>
          <p:cNvPicPr/>
          <p:nvPr/>
        </p:nvPicPr>
        <p:blipFill>
          <a:blip r:embed="rId5">
            <a:extLst>
              <a:ext uri="{28A0092B-C50C-407E-A947-70E740481C1C}">
                <a14:useLocalDpi xmlns:a14="http://schemas.microsoft.com/office/drawing/2010/main" val="0"/>
              </a:ext>
            </a:extLst>
          </a:blip>
          <a:srcRect/>
          <a:stretch>
            <a:fillRect/>
          </a:stretch>
        </p:blipFill>
        <p:spPr bwMode="auto">
          <a:xfrm>
            <a:off x="511455" y="1120587"/>
            <a:ext cx="11169091" cy="4037704"/>
          </a:xfrm>
          <a:prstGeom prst="rect">
            <a:avLst/>
          </a:prstGeom>
          <a:noFill/>
          <a:ln>
            <a:noFill/>
          </a:ln>
        </p:spPr>
      </p:pic>
      <p:pic>
        <p:nvPicPr>
          <p:cNvPr id="9" name="Picture 8"/>
          <p:cNvPicPr/>
          <p:nvPr/>
        </p:nvPicPr>
        <p:blipFill rotWithShape="1">
          <a:blip r:embed="rId6"/>
          <a:srcRect t="46612"/>
          <a:stretch/>
        </p:blipFill>
        <p:spPr bwMode="auto">
          <a:xfrm>
            <a:off x="488595" y="5096342"/>
            <a:ext cx="11169091" cy="627716"/>
          </a:xfrm>
          <a:prstGeom prst="rect">
            <a:avLst/>
          </a:prstGeom>
          <a:ln>
            <a:noFill/>
          </a:ln>
          <a:extLst>
            <a:ext uri="{53640926-AAD7-44D8-BBD7-CCE9431645EC}">
              <a14:shadowObscured xmlns:a14="http://schemas.microsoft.com/office/drawing/2010/main"/>
            </a:ext>
          </a:extLst>
        </p:spPr>
      </p:pic>
      <p:sp>
        <p:nvSpPr>
          <p:cNvPr id="7" name="Speech Bubble: Oval 6">
            <a:extLst>
              <a:ext uri="{FF2B5EF4-FFF2-40B4-BE49-F238E27FC236}">
                <a16:creationId xmlns="" xmlns:a16="http://schemas.microsoft.com/office/drawing/2014/main" id="{E8D9F800-00FA-40FA-869D-4CD56CCAB04F}"/>
              </a:ext>
            </a:extLst>
          </p:cNvPr>
          <p:cNvSpPr/>
          <p:nvPr/>
        </p:nvSpPr>
        <p:spPr bwMode="auto">
          <a:xfrm>
            <a:off x="9481969" y="1165518"/>
            <a:ext cx="2294483" cy="1703863"/>
          </a:xfrm>
          <a:prstGeom prst="wedgeEllipseCallout">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fontAlgn="base">
              <a:spcBef>
                <a:spcPts val="300"/>
              </a:spcBef>
              <a:spcAft>
                <a:spcPct val="0"/>
              </a:spcAft>
            </a:pPr>
            <a:r>
              <a:rPr lang="en-IN" sz="1200" b="1" dirty="0"/>
              <a:t>Since pension and terminal benefits will be credited into this account bank account details must be filled with extreme care</a:t>
            </a:r>
            <a:endParaRPr lang="en-IN"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13615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45642"/>
            <a:ext cx="8353426" cy="1024128"/>
          </a:xfrm>
        </p:spPr>
        <p:txBody>
          <a:bodyPr anchor="ctr"/>
          <a:lstStyle/>
          <a:p>
            <a:pPr algn="ctr"/>
            <a:r>
              <a:rPr lang="en-US" dirty="0" smtClean="0"/>
              <a:t>Download Bank Undertaking</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66908"/>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10133"/>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rotWithShape="1">
          <a:blip r:embed="rId5"/>
          <a:srcRect t="4102" b="10048"/>
          <a:stretch/>
        </p:blipFill>
        <p:spPr bwMode="auto">
          <a:xfrm>
            <a:off x="304802" y="1107613"/>
            <a:ext cx="11582396" cy="5084735"/>
          </a:xfrm>
          <a:prstGeom prst="rect">
            <a:avLst/>
          </a:prstGeom>
          <a:ln>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254019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19009"/>
            <a:ext cx="9270630" cy="1024128"/>
          </a:xfrm>
        </p:spPr>
        <p:txBody>
          <a:bodyPr anchor="ctr"/>
          <a:lstStyle/>
          <a:p>
            <a:pPr algn="ctr"/>
            <a:r>
              <a:rPr lang="en-US" dirty="0" smtClean="0"/>
              <a:t>Check List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40275"/>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7623"/>
            <a:ext cx="128016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p:txBody>
          <a:bodyPr/>
          <a:lstStyle/>
          <a:p>
            <a:endParaRPr lang="en-GB"/>
          </a:p>
        </p:txBody>
      </p:sp>
      <p:pic>
        <p:nvPicPr>
          <p:cNvPr id="7" name="Picture 6"/>
          <p:cNvPicPr/>
          <p:nvPr/>
        </p:nvPicPr>
        <p:blipFill>
          <a:blip r:embed="rId5"/>
          <a:stretch>
            <a:fillRect/>
          </a:stretch>
        </p:blipFill>
        <p:spPr>
          <a:xfrm>
            <a:off x="511455" y="995739"/>
            <a:ext cx="11169091" cy="3449201"/>
          </a:xfrm>
          <a:prstGeom prst="rect">
            <a:avLst/>
          </a:prstGeom>
        </p:spPr>
      </p:pic>
      <p:pic>
        <p:nvPicPr>
          <p:cNvPr id="9" name="Picture 8"/>
          <p:cNvPicPr/>
          <p:nvPr/>
        </p:nvPicPr>
        <p:blipFill>
          <a:blip r:embed="rId6"/>
          <a:stretch>
            <a:fillRect/>
          </a:stretch>
        </p:blipFill>
        <p:spPr>
          <a:xfrm>
            <a:off x="511455" y="4445319"/>
            <a:ext cx="11169091" cy="2295523"/>
          </a:xfrm>
          <a:prstGeom prst="rect">
            <a:avLst/>
          </a:prstGeom>
        </p:spPr>
      </p:pic>
    </p:spTree>
    <p:extLst>
      <p:ext uri="{BB962C8B-B14F-4D97-AF65-F5344CB8AC3E}">
        <p14:creationId xmlns:p14="http://schemas.microsoft.com/office/powerpoint/2010/main" val="61074082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27887"/>
            <a:ext cx="8353426" cy="1024128"/>
          </a:xfrm>
        </p:spPr>
        <p:txBody>
          <a:bodyPr anchor="ctr"/>
          <a:lstStyle/>
          <a:p>
            <a:pPr algn="ctr"/>
            <a:r>
              <a:rPr lang="en-US" dirty="0" smtClean="0"/>
              <a:t>Retiree Login</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4763"/>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10133"/>
            <a:ext cx="128016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p:txBody>
          <a:bodyPr/>
          <a:lstStyle/>
          <a:p>
            <a:endParaRPr lang="en-GB"/>
          </a:p>
        </p:txBody>
      </p:sp>
      <p:pic>
        <p:nvPicPr>
          <p:cNvPr id="8" name="Picture 7"/>
          <p:cNvPicPr/>
          <p:nvPr/>
        </p:nvPicPr>
        <p:blipFill rotWithShape="1">
          <a:blip r:embed="rId5"/>
          <a:srcRect t="3324" b="4138"/>
          <a:stretch/>
        </p:blipFill>
        <p:spPr bwMode="auto">
          <a:xfrm>
            <a:off x="511455" y="972161"/>
            <a:ext cx="11169091" cy="5694248"/>
          </a:xfrm>
          <a:prstGeom prst="rect">
            <a:avLst/>
          </a:prstGeom>
          <a:ln>
            <a:solidFill>
              <a:schemeClr val="tx1"/>
            </a:solidFill>
          </a:ln>
          <a:extLst>
            <a:ext uri="{53640926-AAD7-44D8-BBD7-CCE9431645EC}">
              <a14:shadowObscured xmlns:a14="http://schemas.microsoft.com/office/drawing/2010/main"/>
            </a:ext>
          </a:extLst>
        </p:spPr>
      </p:pic>
      <p:sp>
        <p:nvSpPr>
          <p:cNvPr id="9" name="Speech Bubble: Oval 4">
            <a:extLst>
              <a:ext uri="{FF2B5EF4-FFF2-40B4-BE49-F238E27FC236}">
                <a16:creationId xmlns="" xmlns:a16="http://schemas.microsoft.com/office/drawing/2014/main" id="{55D57889-8333-4102-A841-CA36FB334F46}"/>
              </a:ext>
            </a:extLst>
          </p:cNvPr>
          <p:cNvSpPr/>
          <p:nvPr/>
        </p:nvSpPr>
        <p:spPr bwMode="auto">
          <a:xfrm>
            <a:off x="3344545" y="2972653"/>
            <a:ext cx="3174062" cy="1650359"/>
          </a:xfrm>
          <a:prstGeom prst="wedgeEllipseCallout">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r>
              <a:rPr lang="en-IN" sz="1600" b="1" dirty="0"/>
              <a:t>Retirees must ensure that their latest and active mobile numbers are available in BSNL’s ERP system.</a:t>
            </a:r>
            <a:r>
              <a:rPr lang="en-IN" sz="1600" dirty="0"/>
              <a:t> </a:t>
            </a:r>
            <a:endParaRPr lang="en-GB" sz="1600" dirty="0"/>
          </a:p>
        </p:txBody>
      </p:sp>
    </p:spTree>
    <p:extLst>
      <p:ext uri="{BB962C8B-B14F-4D97-AF65-F5344CB8AC3E}">
        <p14:creationId xmlns:p14="http://schemas.microsoft.com/office/powerpoint/2010/main" val="6762840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9270630" cy="1024128"/>
          </a:xfrm>
        </p:spPr>
        <p:txBody>
          <a:bodyPr anchor="ctr"/>
          <a:lstStyle/>
          <a:p>
            <a:pPr algn="ctr"/>
            <a:r>
              <a:rPr lang="en-US" dirty="0" smtClean="0"/>
              <a:t>Print/Preview Forms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58031"/>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1255"/>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5"/>
          <a:srcRect l="12222" t="11548" b="10047"/>
          <a:stretch/>
        </p:blipFill>
        <p:spPr bwMode="auto">
          <a:xfrm>
            <a:off x="504277" y="1126393"/>
            <a:ext cx="11183446" cy="51081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96087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9270630" cy="1024128"/>
          </a:xfrm>
        </p:spPr>
        <p:txBody>
          <a:bodyPr anchor="ctr"/>
          <a:lstStyle/>
          <a:p>
            <a:pPr algn="ctr"/>
            <a:r>
              <a:rPr lang="en-US" dirty="0" smtClean="0"/>
              <a:t>Print/Preview Forms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58031"/>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1255"/>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5"/>
          <a:srcRect l="12479" t="19906" b="10351"/>
          <a:stretch/>
        </p:blipFill>
        <p:spPr bwMode="auto">
          <a:xfrm>
            <a:off x="520612" y="1348976"/>
            <a:ext cx="11150777" cy="4998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277649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9270630" cy="1024128"/>
          </a:xfrm>
        </p:spPr>
        <p:txBody>
          <a:bodyPr anchor="ctr"/>
          <a:lstStyle/>
          <a:p>
            <a:pPr algn="ctr"/>
            <a:r>
              <a:rPr lang="en-US" dirty="0" smtClean="0"/>
              <a:t>Print/Preview Forms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58031"/>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1255"/>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5"/>
          <a:srcRect l="12308" t="19753" b="9744"/>
          <a:stretch/>
        </p:blipFill>
        <p:spPr bwMode="auto">
          <a:xfrm>
            <a:off x="509721" y="1406640"/>
            <a:ext cx="11172558" cy="45933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660416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9270630" cy="1024128"/>
          </a:xfrm>
        </p:spPr>
        <p:txBody>
          <a:bodyPr anchor="ctr"/>
          <a:lstStyle/>
          <a:p>
            <a:pPr algn="ctr"/>
            <a:r>
              <a:rPr lang="en-US" dirty="0" smtClean="0"/>
              <a:t>Print/Preview Forms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58031"/>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1255"/>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5"/>
          <a:srcRect l="12308" t="19449" b="13390"/>
          <a:stretch/>
        </p:blipFill>
        <p:spPr bwMode="auto">
          <a:xfrm>
            <a:off x="509721" y="1258655"/>
            <a:ext cx="11172558" cy="48131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423379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9270630" cy="1024128"/>
          </a:xfrm>
        </p:spPr>
        <p:txBody>
          <a:bodyPr anchor="ctr"/>
          <a:lstStyle/>
          <a:p>
            <a:pPr algn="ctr"/>
            <a:r>
              <a:rPr lang="en-US" dirty="0" smtClean="0"/>
              <a:t>Print/Preview Forms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58031"/>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1255"/>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5"/>
          <a:srcRect l="12308" t="21424" b="9895"/>
          <a:stretch/>
        </p:blipFill>
        <p:spPr bwMode="auto">
          <a:xfrm>
            <a:off x="509721" y="1257548"/>
            <a:ext cx="11172558" cy="49220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436292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8353426" cy="1024128"/>
          </a:xfrm>
        </p:spPr>
        <p:txBody>
          <a:bodyPr anchor="ctr"/>
          <a:lstStyle/>
          <a:p>
            <a:pPr algn="ctr"/>
            <a:r>
              <a:rPr lang="en-US" dirty="0" smtClean="0"/>
              <a:t>Forms and Documents</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782" y="13642"/>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2" y="27887"/>
            <a:ext cx="128016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a:xfrm>
            <a:off x="479425" y="1227455"/>
            <a:ext cx="11233150" cy="4392612"/>
          </a:xfrm>
        </p:spPr>
        <p:txBody>
          <a:bodyPr/>
          <a:lstStyle/>
          <a:p>
            <a:pPr>
              <a:buFont typeface="Arial" panose="020B0604020202020204" pitchFamily="34" charset="0"/>
              <a:buChar char="•"/>
            </a:pPr>
            <a:r>
              <a:rPr lang="en-IN" dirty="0"/>
              <a:t>The following are system generated:</a:t>
            </a:r>
            <a:endParaRPr lang="en-GB" dirty="0"/>
          </a:p>
          <a:p>
            <a:pPr lvl="1">
              <a:buFont typeface="Arial" panose="020B0604020202020204" pitchFamily="34" charset="0"/>
              <a:buChar char="•"/>
            </a:pPr>
            <a:r>
              <a:rPr lang="en-IN" dirty="0"/>
              <a:t>Form 3</a:t>
            </a:r>
            <a:endParaRPr lang="en-GB" dirty="0"/>
          </a:p>
          <a:p>
            <a:pPr lvl="1">
              <a:buFont typeface="Arial" panose="020B0604020202020204" pitchFamily="34" charset="0"/>
              <a:buChar char="•"/>
            </a:pPr>
            <a:r>
              <a:rPr lang="en-IN" dirty="0"/>
              <a:t>Form 5</a:t>
            </a:r>
            <a:endParaRPr lang="en-GB" dirty="0"/>
          </a:p>
          <a:p>
            <a:pPr lvl="1">
              <a:buFont typeface="Arial" panose="020B0604020202020204" pitchFamily="34" charset="0"/>
              <a:buChar char="•"/>
            </a:pPr>
            <a:r>
              <a:rPr lang="en-IN" dirty="0"/>
              <a:t>Nomination Form 1</a:t>
            </a:r>
            <a:endParaRPr lang="en-GB" dirty="0"/>
          </a:p>
          <a:p>
            <a:pPr lvl="1">
              <a:buFont typeface="Arial" panose="020B0604020202020204" pitchFamily="34" charset="0"/>
              <a:buChar char="•"/>
            </a:pPr>
            <a:r>
              <a:rPr lang="en-IN" dirty="0"/>
              <a:t>Nomination Form A</a:t>
            </a:r>
            <a:endParaRPr lang="en-GB" dirty="0"/>
          </a:p>
          <a:p>
            <a:pPr>
              <a:buFont typeface="Arial" panose="020B0604020202020204" pitchFamily="34" charset="0"/>
              <a:buChar char="•"/>
            </a:pPr>
            <a:r>
              <a:rPr lang="en-IN" dirty="0"/>
              <a:t>The following have to be submitted in physical copies:</a:t>
            </a:r>
            <a:endParaRPr lang="en-GB" dirty="0"/>
          </a:p>
          <a:p>
            <a:pPr lvl="1">
              <a:buFont typeface="Arial" panose="020B0604020202020204" pitchFamily="34" charset="0"/>
              <a:buChar char="•"/>
            </a:pPr>
            <a:r>
              <a:rPr lang="en-IN" dirty="0"/>
              <a:t>Bank Undertaking has </a:t>
            </a:r>
            <a:r>
              <a:rPr lang="en-IN" dirty="0" smtClean="0"/>
              <a:t>to be </a:t>
            </a:r>
            <a:r>
              <a:rPr lang="en-IN" dirty="0"/>
              <a:t>downloaded, signed and then uploaded</a:t>
            </a:r>
            <a:endParaRPr lang="en-GB" dirty="0"/>
          </a:p>
          <a:p>
            <a:pPr lvl="1">
              <a:buFont typeface="Arial" panose="020B0604020202020204" pitchFamily="34" charset="0"/>
              <a:buChar char="•"/>
            </a:pPr>
            <a:r>
              <a:rPr lang="en-IN" dirty="0"/>
              <a:t>Two specimen signatures</a:t>
            </a:r>
            <a:endParaRPr lang="en-GB" dirty="0"/>
          </a:p>
          <a:p>
            <a:pPr lvl="1">
              <a:buFont typeface="Arial" panose="020B0604020202020204" pitchFamily="34" charset="0"/>
              <a:buChar char="•"/>
            </a:pPr>
            <a:r>
              <a:rPr lang="en-IN" dirty="0"/>
              <a:t>Two slips with right and left thumb impression if applicable</a:t>
            </a:r>
            <a:endParaRPr lang="en-GB" dirty="0"/>
          </a:p>
          <a:p>
            <a:pPr lvl="1">
              <a:buFont typeface="Arial" panose="020B0604020202020204" pitchFamily="34" charset="0"/>
              <a:buChar char="•"/>
            </a:pPr>
            <a:r>
              <a:rPr lang="en-IN" dirty="0" smtClean="0"/>
              <a:t>Three Single/joint(as applicable) </a:t>
            </a:r>
            <a:r>
              <a:rPr lang="en-IN" dirty="0"/>
              <a:t>photographs with spouse</a:t>
            </a:r>
            <a:endParaRPr lang="en-GB" dirty="0"/>
          </a:p>
          <a:p>
            <a:pPr lvl="1">
              <a:buFont typeface="Arial" panose="020B0604020202020204" pitchFamily="34" charset="0"/>
              <a:buChar char="•"/>
            </a:pPr>
            <a:r>
              <a:rPr lang="en-IN" dirty="0"/>
              <a:t>Mandate Form</a:t>
            </a:r>
            <a:endParaRPr lang="en-GB" dirty="0"/>
          </a:p>
          <a:p>
            <a:pPr lvl="1">
              <a:buFont typeface="Arial" panose="020B0604020202020204" pitchFamily="34" charset="0"/>
              <a:buChar char="•"/>
            </a:pPr>
            <a:r>
              <a:rPr lang="en-IN" dirty="0"/>
              <a:t>PAN and </a:t>
            </a:r>
            <a:r>
              <a:rPr lang="en-IN" dirty="0" err="1"/>
              <a:t>Aadhaar</a:t>
            </a:r>
            <a:r>
              <a:rPr lang="en-IN" dirty="0"/>
              <a:t> card copies</a:t>
            </a:r>
            <a:endParaRPr lang="en-GB" dirty="0"/>
          </a:p>
          <a:p>
            <a:pPr lvl="1">
              <a:buFont typeface="Arial" panose="020B0604020202020204" pitchFamily="34" charset="0"/>
              <a:buChar char="•"/>
            </a:pPr>
            <a:r>
              <a:rPr lang="en-IN" dirty="0"/>
              <a:t>Personal Identification Slip</a:t>
            </a:r>
            <a:endParaRPr lang="en-GB" dirty="0"/>
          </a:p>
        </p:txBody>
      </p:sp>
      <p:sp>
        <p:nvSpPr>
          <p:cNvPr id="6" name="Speech Bubble: Oval 6">
            <a:extLst>
              <a:ext uri="{FF2B5EF4-FFF2-40B4-BE49-F238E27FC236}">
                <a16:creationId xmlns="" xmlns:a16="http://schemas.microsoft.com/office/drawing/2014/main" id="{E8D9F800-00FA-40FA-869D-4CD56CCAB04F}"/>
              </a:ext>
            </a:extLst>
          </p:cNvPr>
          <p:cNvSpPr/>
          <p:nvPr/>
        </p:nvSpPr>
        <p:spPr bwMode="auto">
          <a:xfrm>
            <a:off x="8774274" y="1956045"/>
            <a:ext cx="3359352" cy="2744088"/>
          </a:xfrm>
          <a:prstGeom prst="wedgeEllipseCallout">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r>
              <a:rPr lang="en-IN" b="1" dirty="0"/>
              <a:t>All retirees are advised to be ready with all the </a:t>
            </a:r>
            <a:r>
              <a:rPr lang="en-IN" b="1" dirty="0" smtClean="0"/>
              <a:t>listed documents before </a:t>
            </a:r>
            <a:r>
              <a:rPr lang="en-IN" b="1" dirty="0"/>
              <a:t>filling the information in the SAMPANN system.</a:t>
            </a:r>
            <a:endParaRPr lang="en-GB" dirty="0"/>
          </a:p>
        </p:txBody>
      </p:sp>
    </p:spTree>
    <p:extLst>
      <p:ext uri="{BB962C8B-B14F-4D97-AF65-F5344CB8AC3E}">
        <p14:creationId xmlns:p14="http://schemas.microsoft.com/office/powerpoint/2010/main" val="258401993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8353426" cy="1024128"/>
          </a:xfrm>
        </p:spPr>
        <p:txBody>
          <a:bodyPr anchor="ctr"/>
          <a:lstStyle/>
          <a:p>
            <a:pPr algn="ctr"/>
            <a:r>
              <a:rPr lang="en-US" dirty="0" smtClean="0"/>
              <a:t>Data Corrections</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782" y="13642"/>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2" y="27887"/>
            <a:ext cx="128016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a:xfrm>
            <a:off x="479425" y="1227455"/>
            <a:ext cx="11233150" cy="4392612"/>
          </a:xfrm>
        </p:spPr>
        <p:txBody>
          <a:bodyPr/>
          <a:lstStyle/>
          <a:p>
            <a:pPr lvl="0"/>
            <a:r>
              <a:rPr lang="en-IN" dirty="0"/>
              <a:t>In case any corrections have to be done after Final Submission, the retiree must immediately inform the concerned BSNL office</a:t>
            </a:r>
            <a:endParaRPr lang="en-GB" dirty="0"/>
          </a:p>
          <a:p>
            <a:r>
              <a:rPr lang="en-IN" dirty="0"/>
              <a:t>In case the BSNL office detects a correction in the details filled by the retiree, the retiree will be intimated by the </a:t>
            </a:r>
            <a:r>
              <a:rPr lang="en-IN" dirty="0" smtClean="0"/>
              <a:t>office and he/she will have to submit again</a:t>
            </a:r>
            <a:endParaRPr lang="en-GB" dirty="0"/>
          </a:p>
        </p:txBody>
      </p:sp>
    </p:spTree>
    <p:extLst>
      <p:ext uri="{BB962C8B-B14F-4D97-AF65-F5344CB8AC3E}">
        <p14:creationId xmlns:p14="http://schemas.microsoft.com/office/powerpoint/2010/main" val="57447644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Features of Dashboard</a:t>
            </a:r>
            <a:endParaRPr lang="en-US" dirty="0"/>
          </a:p>
        </p:txBody>
      </p:sp>
      <p:sp>
        <p:nvSpPr>
          <p:cNvPr id="3" name="Content Placeholder 2"/>
          <p:cNvSpPr>
            <a:spLocks noGrp="1"/>
          </p:cNvSpPr>
          <p:nvPr>
            <p:ph sz="quarter" idx="10"/>
          </p:nvPr>
        </p:nvSpPr>
        <p:spPr/>
        <p:txBody>
          <a:bodyPr/>
          <a:lstStyle/>
          <a:p>
            <a:pPr marL="0" indent="0">
              <a:buNone/>
            </a:pPr>
            <a:r>
              <a:rPr lang="en-IN" dirty="0"/>
              <a:t>P</a:t>
            </a:r>
            <a:r>
              <a:rPr lang="en-IN" dirty="0" smtClean="0"/>
              <a:t>ensioners </a:t>
            </a:r>
            <a:r>
              <a:rPr lang="en-IN" dirty="0"/>
              <a:t>shall have </a:t>
            </a:r>
            <a:r>
              <a:rPr lang="en-IN" dirty="0" smtClean="0"/>
              <a:t>access to:</a:t>
            </a:r>
          </a:p>
          <a:p>
            <a:r>
              <a:rPr lang="en-IN" dirty="0"/>
              <a:t>D</a:t>
            </a:r>
            <a:r>
              <a:rPr lang="en-IN" dirty="0" smtClean="0"/>
              <a:t>igitally </a:t>
            </a:r>
            <a:r>
              <a:rPr lang="en-IN" dirty="0"/>
              <a:t>signed Authority letters for Terminal benefits and </a:t>
            </a:r>
            <a:r>
              <a:rPr lang="en-IN" dirty="0" smtClean="0"/>
              <a:t>pension</a:t>
            </a:r>
          </a:p>
          <a:p>
            <a:r>
              <a:rPr lang="en-IN" dirty="0"/>
              <a:t>M</a:t>
            </a:r>
            <a:r>
              <a:rPr lang="en-IN" dirty="0" smtClean="0"/>
              <a:t>onthly ledger</a:t>
            </a:r>
          </a:p>
          <a:p>
            <a:r>
              <a:rPr lang="en-IN" dirty="0" smtClean="0"/>
              <a:t>Option </a:t>
            </a:r>
            <a:r>
              <a:rPr lang="en-IN" dirty="0"/>
              <a:t>to submit </a:t>
            </a:r>
            <a:r>
              <a:rPr lang="en-IN" dirty="0" smtClean="0"/>
              <a:t>Investment </a:t>
            </a:r>
            <a:r>
              <a:rPr lang="en-IN" dirty="0"/>
              <a:t>and </a:t>
            </a:r>
            <a:r>
              <a:rPr lang="en-IN" dirty="0" smtClean="0"/>
              <a:t>Saving declarations </a:t>
            </a:r>
          </a:p>
          <a:p>
            <a:r>
              <a:rPr lang="en-IN" dirty="0" smtClean="0"/>
              <a:t>Option to Lodge grievances </a:t>
            </a:r>
          </a:p>
          <a:p>
            <a:pPr marL="0" indent="0">
              <a:buNone/>
            </a:pPr>
            <a:endParaRPr lang="en-IN" dirty="0" smtClean="0"/>
          </a:p>
          <a:p>
            <a:pPr marL="0" indent="0">
              <a:buNone/>
            </a:pPr>
            <a:r>
              <a:rPr lang="en-IN" dirty="0" smtClean="0"/>
              <a:t> </a:t>
            </a:r>
          </a:p>
          <a:p>
            <a:pPr marL="0" indent="0">
              <a:buNone/>
            </a:pPr>
            <a:endParaRPr lang="en-IN" dirty="0"/>
          </a:p>
          <a:p>
            <a:pPr marL="0" indent="0">
              <a:buNone/>
            </a:pPr>
            <a:endParaRPr lang="en-US" dirty="0"/>
          </a:p>
        </p:txBody>
      </p:sp>
    </p:spTree>
    <p:extLst>
      <p:ext uri="{BB962C8B-B14F-4D97-AF65-F5344CB8AC3E}">
        <p14:creationId xmlns:p14="http://schemas.microsoft.com/office/powerpoint/2010/main" val="380829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285342"/>
            <a:ext cx="8353426" cy="1024128"/>
          </a:xfrm>
        </p:spPr>
        <p:txBody>
          <a:bodyPr anchor="ctr"/>
          <a:lstStyle/>
          <a:p>
            <a:pPr algn="ctr"/>
            <a:r>
              <a:rPr lang="en-US" dirty="0" smtClean="0"/>
              <a:t>Dashboard feature</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306608"/>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285343"/>
            <a:ext cx="128016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p:txBody>
          <a:bodyPr/>
          <a:lstStyle/>
          <a:p>
            <a:endParaRPr lang="en-GB"/>
          </a:p>
        </p:txBody>
      </p:sp>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304802" y="1279703"/>
            <a:ext cx="11582396" cy="5273954"/>
          </a:xfrm>
          <a:prstGeom prst="rect">
            <a:avLst/>
          </a:prstGeom>
        </p:spPr>
      </p:pic>
    </p:spTree>
    <p:extLst>
      <p:ext uri="{BB962C8B-B14F-4D97-AF65-F5344CB8AC3E}">
        <p14:creationId xmlns:p14="http://schemas.microsoft.com/office/powerpoint/2010/main" val="31204106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09D6AB-60DC-49ED-AC2C-C5CBFEA5E0BA}"/>
              </a:ext>
            </a:extLst>
          </p:cNvPr>
          <p:cNvSpPr>
            <a:spLocks noGrp="1"/>
          </p:cNvSpPr>
          <p:nvPr>
            <p:ph type="title"/>
          </p:nvPr>
        </p:nvSpPr>
        <p:spPr>
          <a:xfrm>
            <a:off x="6096000" y="3141042"/>
            <a:ext cx="4319751" cy="726765"/>
          </a:xfrm>
        </p:spPr>
        <p:txBody>
          <a:bodyPr/>
          <a:lstStyle/>
          <a:p>
            <a:r>
              <a:rPr lang="en-US" sz="4400" b="1" dirty="0"/>
              <a:t>        Thanks</a:t>
            </a:r>
            <a:r>
              <a:rPr lang="en-US" dirty="0"/>
              <a:t/>
            </a:r>
            <a:br>
              <a:rPr lang="en-US" dirty="0"/>
            </a:br>
            <a:endParaRPr lang="en-US" dirty="0"/>
          </a:p>
        </p:txBody>
      </p:sp>
      <p:sp>
        <p:nvSpPr>
          <p:cNvPr id="3" name="TextBox 2">
            <a:extLst>
              <a:ext uri="{FF2B5EF4-FFF2-40B4-BE49-F238E27FC236}">
                <a16:creationId xmlns="" xmlns:a16="http://schemas.microsoft.com/office/drawing/2014/main" id="{75051538-752D-4A7D-B82D-05630AFFF045}"/>
              </a:ext>
            </a:extLst>
          </p:cNvPr>
          <p:cNvSpPr txBox="1"/>
          <p:nvPr/>
        </p:nvSpPr>
        <p:spPr bwMode="auto">
          <a:xfrm>
            <a:off x="5875283" y="3867807"/>
            <a:ext cx="5002924" cy="578069"/>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a:buClr>
                <a:schemeClr val="tx1"/>
              </a:buClr>
            </a:pPr>
            <a:r>
              <a:rPr lang="en-US" sz="2000" dirty="0">
                <a:hlinkClick r:id="rId4"/>
              </a:rPr>
              <a:t>https://dotpension.gov.in/Login/Index</a:t>
            </a:r>
            <a:endParaRPr lang="en-US" sz="2000" dirty="0"/>
          </a:p>
        </p:txBody>
      </p:sp>
    </p:spTree>
    <p:extLst>
      <p:ext uri="{BB962C8B-B14F-4D97-AF65-F5344CB8AC3E}">
        <p14:creationId xmlns:p14="http://schemas.microsoft.com/office/powerpoint/2010/main" val="120856637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285342"/>
            <a:ext cx="8353426" cy="1024128"/>
          </a:xfrm>
        </p:spPr>
        <p:txBody>
          <a:bodyPr anchor="ctr"/>
          <a:lstStyle/>
          <a:p>
            <a:pPr algn="ctr"/>
            <a:r>
              <a:rPr lang="en-US" dirty="0" smtClean="0"/>
              <a:t>Password Change</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904" y="306608"/>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 y="285343"/>
            <a:ext cx="128016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p:txBody>
          <a:bodyPr/>
          <a:lstStyle/>
          <a:p>
            <a:endParaRPr lang="en-GB"/>
          </a:p>
        </p:txBody>
      </p:sp>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304802" y="1279703"/>
            <a:ext cx="11582396" cy="5273954"/>
          </a:xfrm>
          <a:prstGeom prst="rect">
            <a:avLst/>
          </a:prstGeom>
        </p:spPr>
      </p:pic>
      <p:sp>
        <p:nvSpPr>
          <p:cNvPr id="10" name="Speech Bubble: Oval 4">
            <a:extLst>
              <a:ext uri="{FF2B5EF4-FFF2-40B4-BE49-F238E27FC236}">
                <a16:creationId xmlns="" xmlns:a16="http://schemas.microsoft.com/office/drawing/2014/main" id="{55D57889-8333-4102-A841-CA36FB334F46}"/>
              </a:ext>
            </a:extLst>
          </p:cNvPr>
          <p:cNvSpPr/>
          <p:nvPr/>
        </p:nvSpPr>
        <p:spPr bwMode="auto">
          <a:xfrm>
            <a:off x="8754745" y="4572853"/>
            <a:ext cx="3174062" cy="1650359"/>
          </a:xfrm>
          <a:prstGeom prst="wedgeEllipseCallout">
            <a:avLst/>
          </a:prstGeom>
          <a:solidFill>
            <a:srgbClr val="FFC000"/>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r>
              <a:rPr lang="en-IN" sz="1600" b="1" dirty="0"/>
              <a:t>After logging in for the first time, the retiree should change his/her password immediately. </a:t>
            </a:r>
            <a:endParaRPr lang="en-GB" sz="1600" dirty="0"/>
          </a:p>
        </p:txBody>
      </p:sp>
    </p:spTree>
    <p:extLst>
      <p:ext uri="{BB962C8B-B14F-4D97-AF65-F5344CB8AC3E}">
        <p14:creationId xmlns:p14="http://schemas.microsoft.com/office/powerpoint/2010/main" val="383360311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8353426" cy="1024128"/>
          </a:xfrm>
        </p:spPr>
        <p:txBody>
          <a:bodyPr anchor="ctr"/>
          <a:lstStyle/>
          <a:p>
            <a:pPr algn="ctr"/>
            <a:r>
              <a:rPr lang="en-US" dirty="0" smtClean="0"/>
              <a:t>Password Change</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782" y="13642"/>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2" y="27887"/>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304802" y="977906"/>
            <a:ext cx="11582396" cy="5801349"/>
          </a:xfrm>
          <a:prstGeom prst="rect">
            <a:avLst/>
          </a:prstGeom>
        </p:spPr>
      </p:pic>
    </p:spTree>
    <p:extLst>
      <p:ext uri="{BB962C8B-B14F-4D97-AF65-F5344CB8AC3E}">
        <p14:creationId xmlns:p14="http://schemas.microsoft.com/office/powerpoint/2010/main" val="166646667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8353426" cy="1024128"/>
          </a:xfrm>
        </p:spPr>
        <p:txBody>
          <a:bodyPr anchor="ctr"/>
          <a:lstStyle/>
          <a:p>
            <a:pPr algn="ctr"/>
            <a:r>
              <a:rPr lang="en-US" dirty="0" smtClean="0"/>
              <a:t>Personal Details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782" y="13642"/>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2" y="27887"/>
            <a:ext cx="128016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p:txBody>
          <a:bodyPr/>
          <a:lstStyle/>
          <a:p>
            <a:endParaRPr lang="en-GB"/>
          </a:p>
        </p:txBody>
      </p:sp>
      <p:pic>
        <p:nvPicPr>
          <p:cNvPr id="7" name="Picture 6" descr="D:\Egov files\CPMS\Stepshot\screenshot\a.jpg"/>
          <p:cNvPicPr/>
          <p:nvPr/>
        </p:nvPicPr>
        <p:blipFill>
          <a:blip r:embed="rId5">
            <a:extLst>
              <a:ext uri="{28A0092B-C50C-407E-A947-70E740481C1C}">
                <a14:useLocalDpi xmlns:a14="http://schemas.microsoft.com/office/drawing/2010/main" val="0"/>
              </a:ext>
            </a:extLst>
          </a:blip>
          <a:srcRect/>
          <a:stretch>
            <a:fillRect/>
          </a:stretch>
        </p:blipFill>
        <p:spPr bwMode="auto">
          <a:xfrm>
            <a:off x="511455" y="1179179"/>
            <a:ext cx="11169091" cy="5307361"/>
          </a:xfrm>
          <a:prstGeom prst="rect">
            <a:avLst/>
          </a:prstGeom>
          <a:noFill/>
          <a:ln>
            <a:noFill/>
          </a:ln>
        </p:spPr>
      </p:pic>
    </p:spTree>
    <p:extLst>
      <p:ext uri="{BB962C8B-B14F-4D97-AF65-F5344CB8AC3E}">
        <p14:creationId xmlns:p14="http://schemas.microsoft.com/office/powerpoint/2010/main" val="79132932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8353426" cy="1024128"/>
          </a:xfrm>
        </p:spPr>
        <p:txBody>
          <a:bodyPr anchor="ctr"/>
          <a:lstStyle/>
          <a:p>
            <a:pPr algn="ctr"/>
            <a:r>
              <a:rPr lang="en-US" dirty="0" smtClean="0"/>
              <a:t>Personal Details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782" y="13642"/>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2" y="27887"/>
            <a:ext cx="128016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p:txBody>
          <a:bodyPr/>
          <a:lstStyle/>
          <a:p>
            <a:endParaRPr lang="en-GB"/>
          </a:p>
        </p:txBody>
      </p:sp>
      <p:pic>
        <p:nvPicPr>
          <p:cNvPr id="8" name="Picture 7" descr="D:\Egov files\CPMS\Stepshot\screenshot\b.jpg"/>
          <p:cNvPicPr/>
          <p:nvPr/>
        </p:nvPicPr>
        <p:blipFill>
          <a:blip r:embed="rId5">
            <a:extLst>
              <a:ext uri="{28A0092B-C50C-407E-A947-70E740481C1C}">
                <a14:useLocalDpi xmlns:a14="http://schemas.microsoft.com/office/drawing/2010/main" val="0"/>
              </a:ext>
            </a:extLst>
          </a:blip>
          <a:srcRect/>
          <a:stretch>
            <a:fillRect/>
          </a:stretch>
        </p:blipFill>
        <p:spPr bwMode="auto">
          <a:xfrm>
            <a:off x="511455" y="1237153"/>
            <a:ext cx="11169091" cy="5084735"/>
          </a:xfrm>
          <a:prstGeom prst="rect">
            <a:avLst/>
          </a:prstGeom>
          <a:noFill/>
          <a:ln>
            <a:noFill/>
          </a:ln>
        </p:spPr>
      </p:pic>
    </p:spTree>
    <p:extLst>
      <p:ext uri="{BB962C8B-B14F-4D97-AF65-F5344CB8AC3E}">
        <p14:creationId xmlns:p14="http://schemas.microsoft.com/office/powerpoint/2010/main" val="39922357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8353426" cy="1024128"/>
          </a:xfrm>
        </p:spPr>
        <p:txBody>
          <a:bodyPr anchor="ctr"/>
          <a:lstStyle/>
          <a:p>
            <a:pPr algn="ctr"/>
            <a:r>
              <a:rPr lang="en-US" dirty="0" smtClean="0"/>
              <a:t>Personal Details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782" y="13642"/>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2" y="27887"/>
            <a:ext cx="128016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p:txBody>
          <a:bodyPr/>
          <a:lstStyle/>
          <a:p>
            <a:endParaRPr lang="en-GB"/>
          </a:p>
        </p:txBody>
      </p:sp>
      <p:pic>
        <p:nvPicPr>
          <p:cNvPr id="7" name="Picture 6"/>
          <p:cNvPicPr/>
          <p:nvPr/>
        </p:nvPicPr>
        <p:blipFill>
          <a:blip r:embed="rId5"/>
          <a:stretch>
            <a:fillRect/>
          </a:stretch>
        </p:blipFill>
        <p:spPr>
          <a:xfrm>
            <a:off x="511455" y="1003171"/>
            <a:ext cx="11169091" cy="5491738"/>
          </a:xfrm>
          <a:prstGeom prst="rect">
            <a:avLst/>
          </a:prstGeom>
        </p:spPr>
      </p:pic>
    </p:spTree>
    <p:extLst>
      <p:ext uri="{BB962C8B-B14F-4D97-AF65-F5344CB8AC3E}">
        <p14:creationId xmlns:p14="http://schemas.microsoft.com/office/powerpoint/2010/main" val="5682618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8353426" cy="1024128"/>
          </a:xfrm>
        </p:spPr>
        <p:txBody>
          <a:bodyPr anchor="ctr"/>
          <a:lstStyle/>
          <a:p>
            <a:pPr algn="ctr"/>
            <a:r>
              <a:rPr lang="en-US" dirty="0" smtClean="0"/>
              <a:t>Personal Details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782" y="13642"/>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2" y="27887"/>
            <a:ext cx="128016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p:txBody>
          <a:bodyPr/>
          <a:lstStyle/>
          <a:p>
            <a:endParaRPr lang="en-GB"/>
          </a:p>
        </p:txBody>
      </p:sp>
      <p:pic>
        <p:nvPicPr>
          <p:cNvPr id="8" name="Picture 7"/>
          <p:cNvPicPr/>
          <p:nvPr/>
        </p:nvPicPr>
        <p:blipFill>
          <a:blip r:embed="rId5"/>
          <a:stretch>
            <a:fillRect/>
          </a:stretch>
        </p:blipFill>
        <p:spPr>
          <a:xfrm>
            <a:off x="511455" y="1717347"/>
            <a:ext cx="11169091" cy="4048146"/>
          </a:xfrm>
          <a:prstGeom prst="rect">
            <a:avLst/>
          </a:prstGeom>
        </p:spPr>
      </p:pic>
    </p:spTree>
    <p:extLst>
      <p:ext uri="{BB962C8B-B14F-4D97-AF65-F5344CB8AC3E}">
        <p14:creationId xmlns:p14="http://schemas.microsoft.com/office/powerpoint/2010/main" val="22570665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FBF792-A0FC-47DF-913F-9DBDB12EE567}"/>
              </a:ext>
            </a:extLst>
          </p:cNvPr>
          <p:cNvSpPr>
            <a:spLocks noGrp="1"/>
          </p:cNvSpPr>
          <p:nvPr>
            <p:ph type="title"/>
          </p:nvPr>
        </p:nvSpPr>
        <p:spPr>
          <a:xfrm>
            <a:off x="1425723" y="36765"/>
            <a:ext cx="8353426" cy="1024128"/>
          </a:xfrm>
        </p:spPr>
        <p:txBody>
          <a:bodyPr anchor="ctr"/>
          <a:lstStyle/>
          <a:p>
            <a:pPr algn="ctr"/>
            <a:r>
              <a:rPr lang="en-US" dirty="0" smtClean="0"/>
              <a:t>Personal Details Tab</a:t>
            </a:r>
            <a:endParaRPr lang="en-US" dirty="0"/>
          </a:p>
        </p:txBody>
      </p:sp>
      <p:pic>
        <p:nvPicPr>
          <p:cNvPr id="3" name="Picture 2" descr="Image result for DOT India logo">
            <a:extLst>
              <a:ext uri="{FF2B5EF4-FFF2-40B4-BE49-F238E27FC236}">
                <a16:creationId xmlns="" xmlns:a16="http://schemas.microsoft.com/office/drawing/2014/main" id="{A217192B-0C5C-4970-8D0C-E2E5D587A0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782" y="13642"/>
            <a:ext cx="128016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bsnl India logo">
            <a:extLst>
              <a:ext uri="{FF2B5EF4-FFF2-40B4-BE49-F238E27FC236}">
                <a16:creationId xmlns="" xmlns:a16="http://schemas.microsoft.com/office/drawing/2014/main" id="{C144B12C-C5CE-4331-A7F3-3CA25F57161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2" y="27887"/>
            <a:ext cx="128016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0"/>
          </p:nvPr>
        </p:nvSpPr>
        <p:spPr>
          <a:xfrm>
            <a:off x="479425" y="1227455"/>
            <a:ext cx="11233150" cy="4392612"/>
          </a:xfrm>
        </p:spPr>
        <p:txBody>
          <a:bodyPr/>
          <a:lstStyle/>
          <a:p>
            <a:pPr marL="0" indent="0">
              <a:buNone/>
            </a:pPr>
            <a:r>
              <a:rPr lang="en-IN" b="1" dirty="0"/>
              <a:t>The retiree must take note of the following while filling up the details:</a:t>
            </a:r>
            <a:endParaRPr lang="en-GB" dirty="0"/>
          </a:p>
          <a:p>
            <a:pPr lvl="1">
              <a:buFont typeface="Arial" panose="020B0604020202020204" pitchFamily="34" charset="0"/>
              <a:buChar char="•"/>
            </a:pPr>
            <a:r>
              <a:rPr lang="en-IN" b="1" dirty="0"/>
              <a:t> </a:t>
            </a:r>
            <a:r>
              <a:rPr lang="en-US" dirty="0" smtClean="0"/>
              <a:t>While </a:t>
            </a:r>
            <a:r>
              <a:rPr lang="en-US" dirty="0"/>
              <a:t>filling the Address, only alphanumeric characters should be entered and special characters should be avoided. Retiree should use spaces if needed.</a:t>
            </a:r>
            <a:endParaRPr lang="en-GB" dirty="0"/>
          </a:p>
          <a:p>
            <a:pPr lvl="1">
              <a:buFont typeface="Arial" panose="020B0604020202020204" pitchFamily="34" charset="0"/>
              <a:buChar char="•"/>
            </a:pPr>
            <a:r>
              <a:rPr lang="en-IN" dirty="0"/>
              <a:t>The following photographs need to be uploaded</a:t>
            </a:r>
            <a:endParaRPr lang="en-GB" dirty="0"/>
          </a:p>
          <a:p>
            <a:pPr lvl="2">
              <a:buFont typeface="Arial" panose="020B0604020202020204" pitchFamily="34" charset="0"/>
              <a:buChar char="•"/>
            </a:pPr>
            <a:r>
              <a:rPr lang="en-IN" dirty="0"/>
              <a:t>One single photo of the retiree</a:t>
            </a:r>
            <a:endParaRPr lang="en-GB" dirty="0"/>
          </a:p>
          <a:p>
            <a:pPr lvl="2">
              <a:buFont typeface="Arial" panose="020B0604020202020204" pitchFamily="34" charset="0"/>
              <a:buChar char="•"/>
            </a:pPr>
            <a:r>
              <a:rPr lang="en-IN" dirty="0"/>
              <a:t>One photo of the retiree’s signature </a:t>
            </a:r>
            <a:endParaRPr lang="en-GB" dirty="0"/>
          </a:p>
          <a:p>
            <a:pPr lvl="2">
              <a:buFont typeface="Arial" panose="020B0604020202020204" pitchFamily="34" charset="0"/>
              <a:buChar char="•"/>
            </a:pPr>
            <a:r>
              <a:rPr lang="en-IN" dirty="0"/>
              <a:t>One joint photograph of retiree and spouse.</a:t>
            </a:r>
            <a:endParaRPr lang="en-GB" dirty="0"/>
          </a:p>
          <a:p>
            <a:pPr lvl="1">
              <a:buFont typeface="Arial" panose="020B0604020202020204" pitchFamily="34" charset="0"/>
              <a:buChar char="•"/>
            </a:pPr>
            <a:r>
              <a:rPr lang="en-IN" dirty="0"/>
              <a:t>Photographs should be clear and of good quality</a:t>
            </a:r>
            <a:endParaRPr lang="en-GB" dirty="0"/>
          </a:p>
          <a:p>
            <a:pPr lvl="1">
              <a:buFont typeface="Arial" panose="020B0604020202020204" pitchFamily="34" charset="0"/>
              <a:buChar char="•"/>
            </a:pPr>
            <a:r>
              <a:rPr lang="en-IN" dirty="0"/>
              <a:t>In case the Permanent address is same as the Present address, then check the “Same as” checkbox given in the page, which will automatically replicate the Present Address in the Permanent Address fields</a:t>
            </a:r>
            <a:endParaRPr lang="en-GB" dirty="0"/>
          </a:p>
          <a:p>
            <a:pPr lvl="1">
              <a:buFont typeface="Arial" panose="020B0604020202020204" pitchFamily="34" charset="0"/>
              <a:buChar char="•"/>
            </a:pPr>
            <a:r>
              <a:rPr lang="en-US" dirty="0"/>
              <a:t>Retiree should adhere to the size of the photographs mentioned on the page, in front of the Photo uploading box.</a:t>
            </a:r>
            <a:endParaRPr lang="en-GB" dirty="0"/>
          </a:p>
          <a:p>
            <a:pPr lvl="1">
              <a:buFont typeface="Arial" panose="020B0604020202020204" pitchFamily="34" charset="0"/>
              <a:buChar char="•"/>
            </a:pPr>
            <a:r>
              <a:rPr lang="en-US" dirty="0"/>
              <a:t>Extra care must be taken while uploading the images. Once uploaded, it should be ensured that the correct photo has been uploaded in the correct box.</a:t>
            </a:r>
            <a:endParaRPr lang="en-GB" dirty="0"/>
          </a:p>
          <a:p>
            <a:endParaRPr lang="en-GB" dirty="0"/>
          </a:p>
        </p:txBody>
      </p:sp>
    </p:spTree>
    <p:extLst>
      <p:ext uri="{BB962C8B-B14F-4D97-AF65-F5344CB8AC3E}">
        <p14:creationId xmlns:p14="http://schemas.microsoft.com/office/powerpoint/2010/main" val="297874139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PresentationTemplate2017">
  <a:themeElements>
    <a:clrScheme name="Custom 6">
      <a:dk1>
        <a:srgbClr val="181818"/>
      </a:dk1>
      <a:lt1>
        <a:srgbClr val="FFFFFF"/>
      </a:lt1>
      <a:dk2>
        <a:srgbClr val="181818"/>
      </a:dk2>
      <a:lt2>
        <a:srgbClr val="E0E0E0"/>
      </a:lt2>
      <a:accent1>
        <a:srgbClr val="0082F0"/>
      </a:accent1>
      <a:accent2>
        <a:srgbClr val="0FC373"/>
      </a:accent2>
      <a:accent3>
        <a:srgbClr val="AF78D2"/>
      </a:accent3>
      <a:accent4>
        <a:srgbClr val="FAD22D"/>
      </a:accent4>
      <a:accent5>
        <a:srgbClr val="FF8C0A"/>
      </a:accent5>
      <a:accent6>
        <a:srgbClr val="FF3232"/>
      </a:accent6>
      <a:hlink>
        <a:srgbClr val="0A14D2"/>
      </a:hlink>
      <a:folHlink>
        <a:srgbClr val="040969"/>
      </a:folHlink>
    </a:clrScheme>
    <a:fontScheme name="Ericsson Brand 2.0">
      <a:majorFont>
        <a:latin typeface="Ericsson Hilda Light"/>
        <a:ea typeface=""/>
        <a:cs typeface=""/>
      </a:majorFont>
      <a:minorFont>
        <a:latin typeface="Ericsson Hild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def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kumimoji="0" sz="2000" b="0" i="0" u="none" strike="noStrike" cap="none" normalizeH="0" baseline="0" dirty="0" err="1" smtClean="0">
            <a:ln>
              <a:noFill/>
            </a:ln>
            <a:solidFill>
              <a:schemeClr val="bg1"/>
            </a:solidFill>
            <a:effectLst/>
            <a:latin typeface="+mn-lt"/>
          </a:defRPr>
        </a:defPPr>
      </a:lstStyle>
    </a:spDef>
    <a:lnDef>
      <a:spPr bwMode="auto">
        <a:solidFill>
          <a:schemeClr val="accent1"/>
        </a:solidFill>
        <a:ln w="12700" cap="flat" cmpd="sng" algn="ctr">
          <a:solidFill>
            <a:schemeClr val="tx1"/>
          </a:solidFill>
          <a:prstDash val="solid"/>
          <a:round/>
          <a:headEnd type="none" w="med" len="med"/>
          <a:tailEnd type="none"/>
        </a:ln>
        <a:effectLst/>
      </a:spPr>
      <a:bodyPr/>
      <a:lstStyle/>
    </a:lnDef>
    <a:txDef>
      <a:spPr bwMode="auto">
        <a:noFill/>
        <a:ln w="12700">
          <a:noFill/>
          <a:miter lim="800000"/>
          <a:headEnd/>
          <a:tailEnd/>
        </a:ln>
      </a:spPr>
      <a:bodyPr vert="horz" wrap="square" lIns="72000" tIns="36000" rIns="73152" bIns="36576" numCol="1" rtlCol="0" anchor="t" anchorCtr="0" compatLnSpc="1">
        <a:prstTxWarp prst="textNoShape">
          <a:avLst/>
        </a:prstTxWarp>
        <a:noAutofit/>
      </a:bodyPr>
      <a:lstStyle>
        <a:defPPr marL="344488" indent="-344488" algn="l">
          <a:buClr>
            <a:schemeClr val="tx1"/>
          </a:buClr>
          <a:buFont typeface="Ericsson Hilda Light" panose="00000400000000000000" pitchFamily="2" charset="0"/>
          <a:buChar char="—"/>
          <a:defRPr sz="2000" dirty="0" err="1" smtClean="0"/>
        </a:defPPr>
      </a:lstStyle>
    </a:tx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Template2017 - WIP.potx" id="{56BE051D-EBDD-4BF1-9C2A-BB639C0CB390}" vid="{D57F5D35-91CA-47FC-A086-1CC56DBC92AE}"/>
    </a:ext>
  </a:extLst>
</a:theme>
</file>

<file path=ppt/theme/theme2.xml><?xml version="1.0" encoding="utf-8"?>
<a:theme xmlns:a="http://schemas.openxmlformats.org/drawingml/2006/main" name="2_PresentationTemplate2017">
  <a:themeElements>
    <a:clrScheme name="Custom 6">
      <a:dk1>
        <a:srgbClr val="181818"/>
      </a:dk1>
      <a:lt1>
        <a:srgbClr val="FFFFFF"/>
      </a:lt1>
      <a:dk2>
        <a:srgbClr val="181818"/>
      </a:dk2>
      <a:lt2>
        <a:srgbClr val="E0E0E0"/>
      </a:lt2>
      <a:accent1>
        <a:srgbClr val="0082F0"/>
      </a:accent1>
      <a:accent2>
        <a:srgbClr val="0FC373"/>
      </a:accent2>
      <a:accent3>
        <a:srgbClr val="AF78D2"/>
      </a:accent3>
      <a:accent4>
        <a:srgbClr val="FAD22D"/>
      </a:accent4>
      <a:accent5>
        <a:srgbClr val="FF8C0A"/>
      </a:accent5>
      <a:accent6>
        <a:srgbClr val="FF3232"/>
      </a:accent6>
      <a:hlink>
        <a:srgbClr val="0A14D2"/>
      </a:hlink>
      <a:folHlink>
        <a:srgbClr val="040969"/>
      </a:folHlink>
    </a:clrScheme>
    <a:fontScheme name="Ericsson Brand 2.0">
      <a:majorFont>
        <a:latin typeface="Ericsson Hilda Light"/>
        <a:ea typeface=""/>
        <a:cs typeface=""/>
      </a:majorFont>
      <a:minorFont>
        <a:latin typeface="Ericsson Hild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def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kumimoji="0" sz="2000" b="0" i="0" u="none" strike="noStrike" cap="none" normalizeH="0" baseline="0" dirty="0" err="1" smtClean="0">
            <a:ln>
              <a:noFill/>
            </a:ln>
            <a:solidFill>
              <a:schemeClr val="bg1"/>
            </a:solidFill>
            <a:effectLst/>
            <a:latin typeface="+mn-lt"/>
          </a:defRPr>
        </a:defPPr>
      </a:lstStyle>
    </a:spDef>
    <a:lnDef>
      <a:spPr bwMode="auto">
        <a:solidFill>
          <a:schemeClr val="accent1"/>
        </a:solidFill>
        <a:ln w="12700" cap="flat" cmpd="sng" algn="ctr">
          <a:solidFill>
            <a:schemeClr val="tx1"/>
          </a:solidFill>
          <a:prstDash val="solid"/>
          <a:round/>
          <a:headEnd type="none" w="med" len="med"/>
          <a:tailEnd type="none"/>
        </a:ln>
        <a:effectLst/>
      </a:spPr>
      <a:bodyPr/>
      <a:lstStyle/>
    </a:lnDef>
    <a:txDef>
      <a:spPr bwMode="auto">
        <a:noFill/>
        <a:ln w="12700">
          <a:noFill/>
          <a:miter lim="800000"/>
          <a:headEnd/>
          <a:tailEnd/>
        </a:ln>
      </a:spPr>
      <a:bodyPr vert="horz" wrap="square" lIns="72000" tIns="36000" rIns="73152" bIns="36576" numCol="1" rtlCol="0" anchor="t" anchorCtr="0" compatLnSpc="1">
        <a:prstTxWarp prst="textNoShape">
          <a:avLst/>
        </a:prstTxWarp>
        <a:noAutofit/>
      </a:bodyPr>
      <a:lstStyle>
        <a:defPPr marL="344488" indent="-344488" algn="l">
          <a:buClr>
            <a:schemeClr val="tx1"/>
          </a:buClr>
          <a:buFont typeface="Ericsson Hilda Light" panose="00000400000000000000" pitchFamily="2" charset="0"/>
          <a:buChar char="—"/>
          <a:defRPr sz="2000" dirty="0" err="1" smtClean="0"/>
        </a:defPPr>
      </a:lstStyle>
    </a:tx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Template2017 - WIP.potx" id="{56BE051D-EBDD-4BF1-9C2A-BB639C0CB390}" vid="{D57F5D35-91CA-47FC-A086-1CC56DBC9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Light"/>
        <a:font script="Hebr" typeface="Ericsson Hilda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Light"/>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a:font script="Hebr" typeface="Ericsson Hild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PresentationTemplate2017</Template>
  <TotalTime>2842</TotalTime>
  <Words>464</Words>
  <Application>Microsoft Office PowerPoint</Application>
  <PresentationFormat>Widescreen</PresentationFormat>
  <Paragraphs>184</Paragraphs>
  <Slides>29</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Ericsson Technical Icons</vt:lpstr>
      <vt:lpstr>Ericsson Hilda Light</vt:lpstr>
      <vt:lpstr>Ericsson Hilda</vt:lpstr>
      <vt:lpstr>Arial</vt:lpstr>
      <vt:lpstr>1_PresentationTemplate2017</vt:lpstr>
      <vt:lpstr>2_PresentationTemplate2017</vt:lpstr>
      <vt:lpstr>SAMPANN Comprehensive Pension Management System</vt:lpstr>
      <vt:lpstr>Retiree Login</vt:lpstr>
      <vt:lpstr>Password Change</vt:lpstr>
      <vt:lpstr>Password Change</vt:lpstr>
      <vt:lpstr>Personal Details Tab</vt:lpstr>
      <vt:lpstr>Personal Details Tab</vt:lpstr>
      <vt:lpstr>Personal Details Tab</vt:lpstr>
      <vt:lpstr>Personal Details Tab</vt:lpstr>
      <vt:lpstr>Personal Details Tab</vt:lpstr>
      <vt:lpstr>Commutation &amp; FMA Tab</vt:lpstr>
      <vt:lpstr>Family Details Tab</vt:lpstr>
      <vt:lpstr>Family Details Tab</vt:lpstr>
      <vt:lpstr>Nomination Form 1 Tab</vt:lpstr>
      <vt:lpstr>Nomination Form 1 Tab</vt:lpstr>
      <vt:lpstr>Nomination Form A Tab</vt:lpstr>
      <vt:lpstr>Nomination Form A Tab</vt:lpstr>
      <vt:lpstr>Bank Details Tab</vt:lpstr>
      <vt:lpstr>Download Bank Undertaking</vt:lpstr>
      <vt:lpstr>Check List Tab</vt:lpstr>
      <vt:lpstr>Print/Preview Forms Tab</vt:lpstr>
      <vt:lpstr>Print/Preview Forms Tab</vt:lpstr>
      <vt:lpstr>Print/Preview Forms Tab</vt:lpstr>
      <vt:lpstr>Print/Preview Forms Tab</vt:lpstr>
      <vt:lpstr>Print/Preview Forms Tab</vt:lpstr>
      <vt:lpstr>Forms and Documents</vt:lpstr>
      <vt:lpstr>Data Corrections</vt:lpstr>
      <vt:lpstr>Other Features of Dashboard</vt:lpstr>
      <vt:lpstr>Dashboard feature</vt:lpstr>
      <vt:lpstr>        Thanks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BSNL</dc:title>
  <dc:creator>Sandeep Luthra</dc:creator>
  <cp:keywords/>
  <dc:description>Rev PA1</dc:description>
  <cp:lastModifiedBy>Taranjeet Singh</cp:lastModifiedBy>
  <cp:revision>67</cp:revision>
  <dcterms:created xsi:type="dcterms:W3CDTF">2019-11-13T22:26:06Z</dcterms:created>
  <dcterms:modified xsi:type="dcterms:W3CDTF">2019-12-02T05:32:13Z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Presentation2011</vt:lpwstr>
  </property>
  <property fmtid="{D5CDD505-2E9C-101B-9397-08002B2CF9AE}" pid="3" name="TemplateName">
    <vt:lpwstr>CXC 173 2731/1</vt:lpwstr>
  </property>
  <property fmtid="{D5CDD505-2E9C-101B-9397-08002B2CF9AE}" pid="4" name="TemplateVersion">
    <vt:lpwstr>R2A</vt:lpwstr>
  </property>
  <property fmtid="{D5CDD505-2E9C-101B-9397-08002B2CF9AE}" pid="5" name="EmbeddedFonts">
    <vt:bool>false</vt:bool>
  </property>
  <property fmtid="{D5CDD505-2E9C-101B-9397-08002B2CF9AE}" pid="6" name="PackageNo">
    <vt:lpwstr>LXA 119 603</vt:lpwstr>
  </property>
  <property fmtid="{D5CDD505-2E9C-101B-9397-08002B2CF9AE}" pid="7" name="PackageVersion">
    <vt:lpwstr>R6B</vt:lpwstr>
  </property>
  <property fmtid="{D5CDD505-2E9C-101B-9397-08002B2CF9AE}" pid="8" name="TemplateName2">
    <vt:lpwstr>CXC 173 2731/1</vt:lpwstr>
  </property>
  <property fmtid="{D5CDD505-2E9C-101B-9397-08002B2CF9AE}" pid="9" name="TemplateVersion2">
    <vt:lpwstr>R2A</vt:lpwstr>
  </property>
  <property fmtid="{D5CDD505-2E9C-101B-9397-08002B2CF9AE}" pid="10" name="DocumentType2">
    <vt:lpwstr>Presentation2011</vt:lpwstr>
  </property>
  <property fmtid="{D5CDD505-2E9C-101B-9397-08002B2CF9AE}" pid="11" name="Keyword">
    <vt:lpwstr/>
  </property>
  <property fmtid="{D5CDD505-2E9C-101B-9397-08002B2CF9AE}" pid="12" name="FooterType">
    <vt:lpwstr>PresTemp</vt:lpwstr>
  </property>
  <property fmtid="{D5CDD505-2E9C-101B-9397-08002B2CF9AE}" pid="13" name="UsedFont">
    <vt:lpwstr>Ericsson Capital TT</vt:lpwstr>
  </property>
  <property fmtid="{D5CDD505-2E9C-101B-9397-08002B2CF9AE}" pid="14" name="x">
    <vt:lpwstr>1</vt:lpwstr>
  </property>
  <property fmtid="{D5CDD505-2E9C-101B-9397-08002B2CF9AE}" pid="15" name="White">
    <vt:bool>true</vt:bool>
  </property>
  <property fmtid="{D5CDD505-2E9C-101B-9397-08002B2CF9AE}" pid="16" name="chkMetaData">
    <vt:bool>false</vt:bool>
  </property>
  <property fmtid="{D5CDD505-2E9C-101B-9397-08002B2CF9AE}" pid="17" name="chkTaglines">
    <vt:bool>false</vt:bool>
  </property>
  <property fmtid="{D5CDD505-2E9C-101B-9397-08002B2CF9AE}" pid="18" name="SecurityClass">
    <vt:lpwstr>Ericsson Internal</vt:lpwstr>
  </property>
  <property fmtid="{D5CDD505-2E9C-101B-9397-08002B2CF9AE}" pid="19" name="txtConfLabel">
    <vt:lpwstr>Ericsson Internal</vt:lpwstr>
  </property>
  <property fmtid="{D5CDD505-2E9C-101B-9397-08002B2CF9AE}" pid="20" name="optUseConfClass">
    <vt:bool>true</vt:bool>
  </property>
  <property fmtid="{D5CDD505-2E9C-101B-9397-08002B2CF9AE}" pid="21" name="optUseConfLabel">
    <vt:bool>false</vt:bool>
  </property>
  <property fmtid="{D5CDD505-2E9C-101B-9397-08002B2CF9AE}" pid="22" name="optFooterCVLDocNo">
    <vt:bool>true</vt:bool>
  </property>
  <property fmtid="{D5CDD505-2E9C-101B-9397-08002B2CF9AE}" pid="23" name="optFooterCVLCopyright">
    <vt:bool>false</vt:bool>
  </property>
  <property fmtid="{D5CDD505-2E9C-101B-9397-08002B2CF9AE}" pid="24" name="optEnterText1">
    <vt:bool>false</vt:bool>
  </property>
  <property fmtid="{D5CDD505-2E9C-101B-9397-08002B2CF9AE}" pid="25" name="optFooterCVLConfLabel">
    <vt:bool>true</vt:bool>
  </property>
  <property fmtid="{D5CDD505-2E9C-101B-9397-08002B2CF9AE}" pid="26" name="optEnterText2">
    <vt:bool>false</vt:bool>
  </property>
  <property fmtid="{D5CDD505-2E9C-101B-9397-08002B2CF9AE}" pid="27" name="optFooterCVLTitle">
    <vt:bool>true</vt:bool>
  </property>
  <property fmtid="{D5CDD505-2E9C-101B-9397-08002B2CF9AE}" pid="28" name="optFooterCVLPrep">
    <vt:bool>false</vt:bool>
  </property>
  <property fmtid="{D5CDD505-2E9C-101B-9397-08002B2CF9AE}" pid="29" name="optEnterText3">
    <vt:bool>false</vt:bool>
  </property>
  <property fmtid="{D5CDD505-2E9C-101B-9397-08002B2CF9AE}" pid="30" name="optFooterCVLDate">
    <vt:bool>true</vt:bool>
  </property>
  <property fmtid="{D5CDD505-2E9C-101B-9397-08002B2CF9AE}" pid="31" name="optEnterText4">
    <vt:bool>false</vt:bool>
  </property>
  <property fmtid="{D5CDD505-2E9C-101B-9397-08002B2CF9AE}" pid="32" name="LeftFooterField">
    <vt:lpwstr/>
  </property>
  <property fmtid="{D5CDD505-2E9C-101B-9397-08002B2CF9AE}" pid="33" name="MiddleFooterField">
    <vt:lpwstr>Ericsson Internal</vt:lpwstr>
  </property>
  <property fmtid="{D5CDD505-2E9C-101B-9397-08002B2CF9AE}" pid="34" name="RightFooterField">
    <vt:lpwstr>BSNL</vt:lpwstr>
  </property>
  <property fmtid="{D5CDD505-2E9C-101B-9397-08002B2CF9AE}" pid="35" name="RightFooterField2">
    <vt:lpwstr/>
  </property>
  <property fmtid="{D5CDD505-2E9C-101B-9397-08002B2CF9AE}" pid="36" name="TotalNumb">
    <vt:bool>false</vt:bool>
  </property>
  <property fmtid="{D5CDD505-2E9C-101B-9397-08002B2CF9AE}" pid="37" name="Pages">
    <vt:bool>true</vt:bool>
  </property>
  <property fmtid="{D5CDD505-2E9C-101B-9397-08002B2CF9AE}" pid="38" name="BCategory">
    <vt:lpwstr/>
  </property>
  <property fmtid="{D5CDD505-2E9C-101B-9397-08002B2CF9AE}" pid="39" name="BSubject">
    <vt:lpwstr/>
  </property>
  <property fmtid="{D5CDD505-2E9C-101B-9397-08002B2CF9AE}" pid="40" name="DocType">
    <vt:lpwstr/>
  </property>
  <property fmtid="{D5CDD505-2E9C-101B-9397-08002B2CF9AE}" pid="41" name="chkShowAll">
    <vt:bool>false</vt:bool>
  </property>
  <property fmtid="{D5CDD505-2E9C-101B-9397-08002B2CF9AE}" pid="42" name="chkOnlyTitle">
    <vt:bool>false</vt:bool>
  </property>
  <property fmtid="{D5CDD505-2E9C-101B-9397-08002B2CF9AE}" pid="43" name="chkPrep">
    <vt:bool>false</vt:bool>
  </property>
  <property fmtid="{D5CDD505-2E9C-101B-9397-08002B2CF9AE}" pid="44" name="chkAppr">
    <vt:bool>false</vt:bool>
  </property>
  <property fmtid="{D5CDD505-2E9C-101B-9397-08002B2CF9AE}" pid="45" name="chkConf">
    <vt:bool>false</vt:bool>
  </property>
  <property fmtid="{D5CDD505-2E9C-101B-9397-08002B2CF9AE}" pid="46" name="chkDate">
    <vt:bool>false</vt:bool>
  </property>
  <property fmtid="{D5CDD505-2E9C-101B-9397-08002B2CF9AE}" pid="47" name="chkDocNo">
    <vt:bool>false</vt:bool>
  </property>
  <property fmtid="{D5CDD505-2E9C-101B-9397-08002B2CF9AE}" pid="48" name="chkRev">
    <vt:bool>false</vt:bool>
  </property>
  <property fmtid="{D5CDD505-2E9C-101B-9397-08002B2CF9AE}" pid="49" name="chkTitle">
    <vt:bool>false</vt:bool>
  </property>
  <property fmtid="{D5CDD505-2E9C-101B-9397-08002B2CF9AE}" pid="50" name="ExtConf">
    <vt:lpwstr/>
  </property>
  <property fmtid="{D5CDD505-2E9C-101B-9397-08002B2CF9AE}" pid="51" name="chkExtConf">
    <vt:bool>false</vt:bool>
  </property>
  <property fmtid="{D5CDD505-2E9C-101B-9397-08002B2CF9AE}" pid="52" name="UpdateProcess">
    <vt:lpwstr>End</vt:lpwstr>
  </property>
  <property fmtid="{D5CDD505-2E9C-101B-9397-08002B2CF9AE}" pid="53" name="Prepared">
    <vt:lpwstr>Sandeep Luthra</vt:lpwstr>
  </property>
  <property fmtid="{D5CDD505-2E9C-101B-9397-08002B2CF9AE}" pid="54" name="ApprovedBy">
    <vt:lpwstr/>
  </property>
  <property fmtid="{D5CDD505-2E9C-101B-9397-08002B2CF9AE}" pid="55" name="DocNo">
    <vt:lpwstr/>
  </property>
  <property fmtid="{D5CDD505-2E9C-101B-9397-08002B2CF9AE}" pid="56" name="Checked">
    <vt:lpwstr/>
  </property>
  <property fmtid="{D5CDD505-2E9C-101B-9397-08002B2CF9AE}" pid="57" name="Revision">
    <vt:lpwstr>PA1</vt:lpwstr>
  </property>
  <property fmtid="{D5CDD505-2E9C-101B-9397-08002B2CF9AE}" pid="58" name="DocName">
    <vt:lpwstr/>
  </property>
  <property fmtid="{D5CDD505-2E9C-101B-9397-08002B2CF9AE}" pid="59" name="Title">
    <vt:lpwstr>BSNL</vt:lpwstr>
  </property>
  <property fmtid="{D5CDD505-2E9C-101B-9397-08002B2CF9AE}" pid="60" name="Date">
    <vt:lpwstr>2019-11-13</vt:lpwstr>
  </property>
  <property fmtid="{D5CDD505-2E9C-101B-9397-08002B2CF9AE}" pid="61" name="Reference">
    <vt:lpwstr/>
  </property>
</Properties>
</file>